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3.xml" ContentType="application/vnd.openxmlformats-officedocument.theme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theme/theme4.xml" ContentType="application/vnd.openxmlformats-officedocument.theme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theme/theme5.xml" ContentType="application/vnd.openxmlformats-officedocument.theme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theme/theme6.xml" ContentType="application/vnd.openxmlformats-officedocument.theme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  <p:sldMasterId id="2147483681" r:id="rId5"/>
    <p:sldMasterId id="2147483698" r:id="rId6"/>
    <p:sldMasterId id="2147483727" r:id="rId7"/>
    <p:sldMasterId id="2147483755" r:id="rId8"/>
    <p:sldMasterId id="2147483799" r:id="rId9"/>
    <p:sldMasterId id="2147483822" r:id="rId10"/>
  </p:sldMasterIdLst>
  <p:notesMasterIdLst>
    <p:notesMasterId r:id="rId31"/>
  </p:notesMasterIdLst>
  <p:sldIdLst>
    <p:sldId id="10835" r:id="rId11"/>
    <p:sldId id="1806" r:id="rId12"/>
    <p:sldId id="3450" r:id="rId13"/>
    <p:sldId id="8544" r:id="rId14"/>
    <p:sldId id="10748" r:id="rId15"/>
    <p:sldId id="1826" r:id="rId16"/>
    <p:sldId id="8589" r:id="rId17"/>
    <p:sldId id="8524" r:id="rId18"/>
    <p:sldId id="8556" r:id="rId19"/>
    <p:sldId id="10092" r:id="rId20"/>
    <p:sldId id="3537" r:id="rId21"/>
    <p:sldId id="3539" r:id="rId22"/>
    <p:sldId id="8612" r:id="rId23"/>
    <p:sldId id="10895" r:id="rId24"/>
    <p:sldId id="3449" r:id="rId25"/>
    <p:sldId id="3617" r:id="rId26"/>
    <p:sldId id="8557" r:id="rId27"/>
    <p:sldId id="10080" r:id="rId28"/>
    <p:sldId id="8638" r:id="rId29"/>
    <p:sldId id="10896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rdan Edwards" initials="JE" lastIdx="11" clrIdx="0">
    <p:extLst>
      <p:ext uri="{19B8F6BF-5375-455C-9EA6-DF929625EA0E}">
        <p15:presenceInfo xmlns:p15="http://schemas.microsoft.com/office/powerpoint/2012/main" userId="S::Jordane@microsoft.com::db00fe51-9c5b-4146-8fae-ef23d1d9f991" providerId="AD"/>
      </p:ext>
    </p:extLst>
  </p:cmAuthor>
  <p:cmAuthor id="2" name="Praneet Singh Solanki" initials="PSS" lastIdx="6" clrIdx="1">
    <p:extLst>
      <p:ext uri="{19B8F6BF-5375-455C-9EA6-DF929625EA0E}">
        <p15:presenceInfo xmlns:p15="http://schemas.microsoft.com/office/powerpoint/2012/main" userId="S::prsol@microsoft.com::019d485c-1675-4ea4-b8a1-a6792b58622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80808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A4D90D6-324F-4CD5-949C-43B9653D1AEA}" v="35" dt="2019-10-29T14:42:45.52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4738" autoAdjust="0"/>
  </p:normalViewPr>
  <p:slideViewPr>
    <p:cSldViewPr snapToGrid="0">
      <p:cViewPr varScale="1">
        <p:scale>
          <a:sx n="45" d="100"/>
          <a:sy n="45" d="100"/>
        </p:scale>
        <p:origin x="1472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3.xml"/><Relationship Id="rId18" Type="http://schemas.openxmlformats.org/officeDocument/2006/relationships/slide" Target="slides/slide8.xml"/><Relationship Id="rId26" Type="http://schemas.openxmlformats.org/officeDocument/2006/relationships/slide" Target="slides/slide16.xml"/><Relationship Id="rId21" Type="http://schemas.openxmlformats.org/officeDocument/2006/relationships/slide" Target="slides/slide11.xml"/><Relationship Id="rId34" Type="http://schemas.openxmlformats.org/officeDocument/2006/relationships/viewProps" Target="viewProps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2.xml"/><Relationship Id="rId17" Type="http://schemas.openxmlformats.org/officeDocument/2006/relationships/slide" Target="slides/slide7.xml"/><Relationship Id="rId25" Type="http://schemas.openxmlformats.org/officeDocument/2006/relationships/slide" Target="slides/slide15.xml"/><Relationship Id="rId33" Type="http://schemas.openxmlformats.org/officeDocument/2006/relationships/presProps" Target="presProps.xml"/><Relationship Id="rId38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6.xml"/><Relationship Id="rId20" Type="http://schemas.openxmlformats.org/officeDocument/2006/relationships/slide" Target="slides/slide10.xml"/><Relationship Id="rId29" Type="http://schemas.openxmlformats.org/officeDocument/2006/relationships/slide" Target="slides/slide19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1.xml"/><Relationship Id="rId24" Type="http://schemas.openxmlformats.org/officeDocument/2006/relationships/slide" Target="slides/slide14.xml"/><Relationship Id="rId32" Type="http://schemas.openxmlformats.org/officeDocument/2006/relationships/commentAuthors" Target="commentAuthors.xml"/><Relationship Id="rId37" Type="http://schemas.microsoft.com/office/2016/11/relationships/changesInfo" Target="changesInfos/changesInfo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5.xml"/><Relationship Id="rId23" Type="http://schemas.openxmlformats.org/officeDocument/2006/relationships/slide" Target="slides/slide13.xml"/><Relationship Id="rId28" Type="http://schemas.openxmlformats.org/officeDocument/2006/relationships/slide" Target="slides/slide18.xml"/><Relationship Id="rId36" Type="http://schemas.openxmlformats.org/officeDocument/2006/relationships/tableStyles" Target="tableStyles.xml"/><Relationship Id="rId10" Type="http://schemas.openxmlformats.org/officeDocument/2006/relationships/slideMaster" Target="slideMasters/slideMaster7.xml"/><Relationship Id="rId19" Type="http://schemas.openxmlformats.org/officeDocument/2006/relationships/slide" Target="slides/slide9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4.xml"/><Relationship Id="rId22" Type="http://schemas.openxmlformats.org/officeDocument/2006/relationships/slide" Target="slides/slide12.xml"/><Relationship Id="rId27" Type="http://schemas.openxmlformats.org/officeDocument/2006/relationships/slide" Target="slides/slide17.xml"/><Relationship Id="rId30" Type="http://schemas.openxmlformats.org/officeDocument/2006/relationships/slide" Target="slides/slide20.xml"/><Relationship Id="rId35" Type="http://schemas.openxmlformats.org/officeDocument/2006/relationships/theme" Target="theme/theme1.xml"/><Relationship Id="rId8" Type="http://schemas.openxmlformats.org/officeDocument/2006/relationships/slideMaster" Target="slideMasters/slideMaster5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son Virtue" userId="263f7aa9-7553-4936-a78f-e2e88b93696c" providerId="ADAL" clId="{4A4D90D6-324F-4CD5-949C-43B9653D1AEA}"/>
    <pc:docChg chg="undo custSel addSld delSld modSld sldOrd">
      <pc:chgData name="Jason Virtue" userId="263f7aa9-7553-4936-a78f-e2e88b93696c" providerId="ADAL" clId="{4A4D90D6-324F-4CD5-949C-43B9653D1AEA}" dt="2019-10-29T14:44:48.928" v="444" actId="554"/>
      <pc:docMkLst>
        <pc:docMk/>
      </pc:docMkLst>
      <pc:sldChg chg="modNotesTx">
        <pc:chgData name="Jason Virtue" userId="263f7aa9-7553-4936-a78f-e2e88b93696c" providerId="ADAL" clId="{4A4D90D6-324F-4CD5-949C-43B9653D1AEA}" dt="2019-10-25T15:57:32.799" v="39" actId="6549"/>
        <pc:sldMkLst>
          <pc:docMk/>
          <pc:sldMk cId="2992060796" sldId="1806"/>
        </pc:sldMkLst>
      </pc:sldChg>
      <pc:sldChg chg="del mod modShow">
        <pc:chgData name="Jason Virtue" userId="263f7aa9-7553-4936-a78f-e2e88b93696c" providerId="ADAL" clId="{4A4D90D6-324F-4CD5-949C-43B9653D1AEA}" dt="2019-10-24T12:17:39.005" v="24" actId="47"/>
        <pc:sldMkLst>
          <pc:docMk/>
          <pc:sldMk cId="3535486780" sldId="3584"/>
        </pc:sldMkLst>
      </pc:sldChg>
      <pc:sldChg chg="modNotesTx">
        <pc:chgData name="Jason Virtue" userId="263f7aa9-7553-4936-a78f-e2e88b93696c" providerId="ADAL" clId="{4A4D90D6-324F-4CD5-949C-43B9653D1AEA}" dt="2019-10-25T15:58:34.767" v="43" actId="20577"/>
        <pc:sldMkLst>
          <pc:docMk/>
          <pc:sldMk cId="2238522511" sldId="3617"/>
        </pc:sldMkLst>
      </pc:sldChg>
      <pc:sldChg chg="del mod modShow">
        <pc:chgData name="Jason Virtue" userId="263f7aa9-7553-4936-a78f-e2e88b93696c" providerId="ADAL" clId="{4A4D90D6-324F-4CD5-949C-43B9653D1AEA}" dt="2019-10-24T12:18:45.238" v="28" actId="47"/>
        <pc:sldMkLst>
          <pc:docMk/>
          <pc:sldMk cId="1331259702" sldId="3748"/>
        </pc:sldMkLst>
      </pc:sldChg>
      <pc:sldChg chg="add del">
        <pc:chgData name="Jason Virtue" userId="263f7aa9-7553-4936-a78f-e2e88b93696c" providerId="ADAL" clId="{4A4D90D6-324F-4CD5-949C-43B9653D1AEA}" dt="2019-10-24T12:16:38.014" v="19" actId="47"/>
        <pc:sldMkLst>
          <pc:docMk/>
          <pc:sldMk cId="2519387664" sldId="3873"/>
        </pc:sldMkLst>
      </pc:sldChg>
      <pc:sldChg chg="del mod modShow">
        <pc:chgData name="Jason Virtue" userId="263f7aa9-7553-4936-a78f-e2e88b93696c" providerId="ADAL" clId="{4A4D90D6-324F-4CD5-949C-43B9653D1AEA}" dt="2019-10-24T12:18:39.247" v="27" actId="47"/>
        <pc:sldMkLst>
          <pc:docMk/>
          <pc:sldMk cId="2547006632" sldId="8521"/>
        </pc:sldMkLst>
      </pc:sldChg>
      <pc:sldChg chg="add modNotesTx">
        <pc:chgData name="Jason Virtue" userId="263f7aa9-7553-4936-a78f-e2e88b93696c" providerId="ADAL" clId="{4A4D90D6-324F-4CD5-949C-43B9653D1AEA}" dt="2019-10-25T15:58:12.253" v="40" actId="20577"/>
        <pc:sldMkLst>
          <pc:docMk/>
          <pc:sldMk cId="242622741" sldId="8556"/>
        </pc:sldMkLst>
      </pc:sldChg>
      <pc:sldChg chg="add mod ord modShow">
        <pc:chgData name="Jason Virtue" userId="263f7aa9-7553-4936-a78f-e2e88b93696c" providerId="ADAL" clId="{4A4D90D6-324F-4CD5-949C-43B9653D1AEA}" dt="2019-10-24T12:13:36.546" v="8" actId="729"/>
        <pc:sldMkLst>
          <pc:docMk/>
          <pc:sldMk cId="2243093819" sldId="8589"/>
        </pc:sldMkLst>
      </pc:sldChg>
      <pc:sldChg chg="add del mod ord modShow">
        <pc:chgData name="Jason Virtue" userId="263f7aa9-7553-4936-a78f-e2e88b93696c" providerId="ADAL" clId="{4A4D90D6-324F-4CD5-949C-43B9653D1AEA}" dt="2019-10-25T15:57:16.538" v="38" actId="47"/>
        <pc:sldMkLst>
          <pc:docMk/>
          <pc:sldMk cId="1375536886" sldId="8611"/>
        </pc:sldMkLst>
      </pc:sldChg>
      <pc:sldChg chg="add ord modNotesTx">
        <pc:chgData name="Jason Virtue" userId="263f7aa9-7553-4936-a78f-e2e88b93696c" providerId="ADAL" clId="{4A4D90D6-324F-4CD5-949C-43B9653D1AEA}" dt="2019-10-25T15:58:25.348" v="41" actId="6549"/>
        <pc:sldMkLst>
          <pc:docMk/>
          <pc:sldMk cId="1586235842" sldId="8612"/>
        </pc:sldMkLst>
      </pc:sldChg>
      <pc:sldChg chg="modSp add">
        <pc:chgData name="Jason Virtue" userId="263f7aa9-7553-4936-a78f-e2e88b93696c" providerId="ADAL" clId="{4A4D90D6-324F-4CD5-949C-43B9653D1AEA}" dt="2019-10-25T16:28:27.154" v="376" actId="14100"/>
        <pc:sldMkLst>
          <pc:docMk/>
          <pc:sldMk cId="1236045345" sldId="8638"/>
        </pc:sldMkLst>
        <pc:spChg chg="mod">
          <ac:chgData name="Jason Virtue" userId="263f7aa9-7553-4936-a78f-e2e88b93696c" providerId="ADAL" clId="{4A4D90D6-324F-4CD5-949C-43B9653D1AEA}" dt="2019-10-25T16:28:27.154" v="376" actId="14100"/>
          <ac:spMkLst>
            <pc:docMk/>
            <pc:sldMk cId="1236045345" sldId="8638"/>
            <ac:spMk id="4" creationId="{38E7A355-DCA1-4446-AF58-3A2C90B8D00B}"/>
          </ac:spMkLst>
        </pc:spChg>
      </pc:sldChg>
      <pc:sldChg chg="delSp modTransition">
        <pc:chgData name="Jason Virtue" userId="263f7aa9-7553-4936-a78f-e2e88b93696c" providerId="ADAL" clId="{4A4D90D6-324F-4CD5-949C-43B9653D1AEA}" dt="2019-10-25T16:31:31.232" v="409"/>
        <pc:sldMkLst>
          <pc:docMk/>
          <pc:sldMk cId="1033937618" sldId="10080"/>
        </pc:sldMkLst>
        <pc:spChg chg="del">
          <ac:chgData name="Jason Virtue" userId="263f7aa9-7553-4936-a78f-e2e88b93696c" providerId="ADAL" clId="{4A4D90D6-324F-4CD5-949C-43B9653D1AEA}" dt="2019-10-25T16:16:51.022" v="136"/>
          <ac:spMkLst>
            <pc:docMk/>
            <pc:sldMk cId="1033937618" sldId="10080"/>
            <ac:spMk id="3" creationId="{DEC90F12-E17A-4765-89CA-AE9E14C70589}"/>
          </ac:spMkLst>
        </pc:spChg>
      </pc:sldChg>
      <pc:sldChg chg="add del ord">
        <pc:chgData name="Jason Virtue" userId="263f7aa9-7553-4936-a78f-e2e88b93696c" providerId="ADAL" clId="{4A4D90D6-324F-4CD5-949C-43B9653D1AEA}" dt="2019-10-24T12:16:36.614" v="18" actId="47"/>
        <pc:sldMkLst>
          <pc:docMk/>
          <pc:sldMk cId="4195460542" sldId="10727"/>
        </pc:sldMkLst>
      </pc:sldChg>
      <pc:sldChg chg="add del ord">
        <pc:chgData name="Jason Virtue" userId="263f7aa9-7553-4936-a78f-e2e88b93696c" providerId="ADAL" clId="{4A4D90D6-324F-4CD5-949C-43B9653D1AEA}" dt="2019-10-24T12:16:44.918" v="20" actId="47"/>
        <pc:sldMkLst>
          <pc:docMk/>
          <pc:sldMk cId="3697502462" sldId="10741"/>
        </pc:sldMkLst>
      </pc:sldChg>
      <pc:sldChg chg="del mod modShow">
        <pc:chgData name="Jason Virtue" userId="263f7aa9-7553-4936-a78f-e2e88b93696c" providerId="ADAL" clId="{4A4D90D6-324F-4CD5-949C-43B9653D1AEA}" dt="2019-10-24T12:17:45.078" v="25" actId="47"/>
        <pc:sldMkLst>
          <pc:docMk/>
          <pc:sldMk cId="3502996232" sldId="10799"/>
        </pc:sldMkLst>
      </pc:sldChg>
      <pc:sldChg chg="modSp add del ord">
        <pc:chgData name="Jason Virtue" userId="263f7aa9-7553-4936-a78f-e2e88b93696c" providerId="ADAL" clId="{4A4D90D6-324F-4CD5-949C-43B9653D1AEA}" dt="2019-10-25T16:32:25.051" v="410" actId="2710"/>
        <pc:sldMkLst>
          <pc:docMk/>
          <pc:sldMk cId="1506873129" sldId="10835"/>
        </pc:sldMkLst>
        <pc:spChg chg="mod">
          <ac:chgData name="Jason Virtue" userId="263f7aa9-7553-4936-a78f-e2e88b93696c" providerId="ADAL" clId="{4A4D90D6-324F-4CD5-949C-43B9653D1AEA}" dt="2019-10-25T16:05:31.465" v="135" actId="20577"/>
          <ac:spMkLst>
            <pc:docMk/>
            <pc:sldMk cId="1506873129" sldId="10835"/>
            <ac:spMk id="2" creationId="{3686CA5C-FC90-4360-AA1D-82C8132FEC83}"/>
          </ac:spMkLst>
        </pc:spChg>
        <pc:spChg chg="mod">
          <ac:chgData name="Jason Virtue" userId="263f7aa9-7553-4936-a78f-e2e88b93696c" providerId="ADAL" clId="{4A4D90D6-324F-4CD5-949C-43B9653D1AEA}" dt="2019-10-25T16:32:25.051" v="410" actId="2710"/>
          <ac:spMkLst>
            <pc:docMk/>
            <pc:sldMk cId="1506873129" sldId="10835"/>
            <ac:spMk id="3" creationId="{32978565-E5A0-4A83-AC21-D2926A88D581}"/>
          </ac:spMkLst>
        </pc:spChg>
      </pc:sldChg>
      <pc:sldChg chg="del mod modShow">
        <pc:chgData name="Jason Virtue" userId="263f7aa9-7553-4936-a78f-e2e88b93696c" providerId="ADAL" clId="{4A4D90D6-324F-4CD5-949C-43B9653D1AEA}" dt="2019-10-24T12:17:45.078" v="25" actId="47"/>
        <pc:sldMkLst>
          <pc:docMk/>
          <pc:sldMk cId="1788786245" sldId="10883"/>
        </pc:sldMkLst>
      </pc:sldChg>
      <pc:sldChg chg="del mod modShow">
        <pc:chgData name="Jason Virtue" userId="263f7aa9-7553-4936-a78f-e2e88b93696c" providerId="ADAL" clId="{4A4D90D6-324F-4CD5-949C-43B9653D1AEA}" dt="2019-10-24T12:17:45.078" v="25" actId="47"/>
        <pc:sldMkLst>
          <pc:docMk/>
          <pc:sldMk cId="1247288300" sldId="10889"/>
        </pc:sldMkLst>
      </pc:sldChg>
      <pc:sldChg chg="del mod modShow">
        <pc:chgData name="Jason Virtue" userId="263f7aa9-7553-4936-a78f-e2e88b93696c" providerId="ADAL" clId="{4A4D90D6-324F-4CD5-949C-43B9653D1AEA}" dt="2019-10-24T12:17:45.078" v="25" actId="47"/>
        <pc:sldMkLst>
          <pc:docMk/>
          <pc:sldMk cId="3045628015" sldId="10890"/>
        </pc:sldMkLst>
      </pc:sldChg>
      <pc:sldChg chg="del mod modShow">
        <pc:chgData name="Jason Virtue" userId="263f7aa9-7553-4936-a78f-e2e88b93696c" providerId="ADAL" clId="{4A4D90D6-324F-4CD5-949C-43B9653D1AEA}" dt="2019-10-24T12:17:45.078" v="25" actId="47"/>
        <pc:sldMkLst>
          <pc:docMk/>
          <pc:sldMk cId="34788946" sldId="10891"/>
        </pc:sldMkLst>
      </pc:sldChg>
      <pc:sldChg chg="del mod modShow">
        <pc:chgData name="Jason Virtue" userId="263f7aa9-7553-4936-a78f-e2e88b93696c" providerId="ADAL" clId="{4A4D90D6-324F-4CD5-949C-43B9653D1AEA}" dt="2019-10-24T12:17:45.078" v="25" actId="47"/>
        <pc:sldMkLst>
          <pc:docMk/>
          <pc:sldMk cId="3351059291" sldId="10892"/>
        </pc:sldMkLst>
      </pc:sldChg>
      <pc:sldChg chg="del mod modShow">
        <pc:chgData name="Jason Virtue" userId="263f7aa9-7553-4936-a78f-e2e88b93696c" providerId="ADAL" clId="{4A4D90D6-324F-4CD5-949C-43B9653D1AEA}" dt="2019-10-24T12:17:45.078" v="25" actId="47"/>
        <pc:sldMkLst>
          <pc:docMk/>
          <pc:sldMk cId="906843313" sldId="10893"/>
        </pc:sldMkLst>
      </pc:sldChg>
      <pc:sldChg chg="del">
        <pc:chgData name="Jason Virtue" userId="263f7aa9-7553-4936-a78f-e2e88b93696c" providerId="ADAL" clId="{4A4D90D6-324F-4CD5-949C-43B9653D1AEA}" dt="2019-10-25T15:59:57.621" v="48" actId="47"/>
        <pc:sldMkLst>
          <pc:docMk/>
          <pc:sldMk cId="3739138351" sldId="10894"/>
        </pc:sldMkLst>
      </pc:sldChg>
      <pc:sldChg chg="addSp delSp modSp add">
        <pc:chgData name="Jason Virtue" userId="263f7aa9-7553-4936-a78f-e2e88b93696c" providerId="ADAL" clId="{4A4D90D6-324F-4CD5-949C-43B9653D1AEA}" dt="2019-10-29T14:44:48.928" v="444" actId="554"/>
        <pc:sldMkLst>
          <pc:docMk/>
          <pc:sldMk cId="2740352097" sldId="10896"/>
        </pc:sldMkLst>
        <pc:spChg chg="mod">
          <ac:chgData name="Jason Virtue" userId="263f7aa9-7553-4936-a78f-e2e88b93696c" providerId="ADAL" clId="{4A4D90D6-324F-4CD5-949C-43B9653D1AEA}" dt="2019-10-25T16:20:55.780" v="148" actId="20577"/>
          <ac:spMkLst>
            <pc:docMk/>
            <pc:sldMk cId="2740352097" sldId="10896"/>
            <ac:spMk id="2" creationId="{5B1DB05D-7F50-4989-9D24-818179A0D107}"/>
          </ac:spMkLst>
        </pc:spChg>
        <pc:spChg chg="add del">
          <ac:chgData name="Jason Virtue" userId="263f7aa9-7553-4936-a78f-e2e88b93696c" providerId="ADAL" clId="{4A4D90D6-324F-4CD5-949C-43B9653D1AEA}" dt="2019-10-25T16:22:44.323" v="309"/>
          <ac:spMkLst>
            <pc:docMk/>
            <pc:sldMk cId="2740352097" sldId="10896"/>
            <ac:spMk id="3" creationId="{1AA8AD11-383E-4687-A85A-0B04D128AACE}"/>
          </ac:spMkLst>
        </pc:spChg>
        <pc:spChg chg="add mod">
          <ac:chgData name="Jason Virtue" userId="263f7aa9-7553-4936-a78f-e2e88b93696c" providerId="ADAL" clId="{4A4D90D6-324F-4CD5-949C-43B9653D1AEA}" dt="2019-10-29T14:44:48.928" v="444" actId="554"/>
          <ac:spMkLst>
            <pc:docMk/>
            <pc:sldMk cId="2740352097" sldId="10896"/>
            <ac:spMk id="3" creationId="{C74AC7A1-6A7D-4DAA-ABE7-E97E7E00C32C}"/>
          </ac:spMkLst>
        </pc:spChg>
        <pc:spChg chg="mod">
          <ac:chgData name="Jason Virtue" userId="263f7aa9-7553-4936-a78f-e2e88b93696c" providerId="ADAL" clId="{4A4D90D6-324F-4CD5-949C-43B9653D1AEA}" dt="2019-10-25T16:24:15.968" v="338" actId="20577"/>
          <ac:spMkLst>
            <pc:docMk/>
            <pc:sldMk cId="2740352097" sldId="10896"/>
            <ac:spMk id="4" creationId="{38E7A355-DCA1-4446-AF58-3A2C90B8D00B}"/>
          </ac:spMkLst>
        </pc:spChg>
        <pc:spChg chg="add mod">
          <ac:chgData name="Jason Virtue" userId="263f7aa9-7553-4936-a78f-e2e88b93696c" providerId="ADAL" clId="{4A4D90D6-324F-4CD5-949C-43B9653D1AEA}" dt="2019-10-29T14:44:48.928" v="444" actId="554"/>
          <ac:spMkLst>
            <pc:docMk/>
            <pc:sldMk cId="2740352097" sldId="10896"/>
            <ac:spMk id="5" creationId="{44C42B62-53BF-435A-84BF-34545DBF02FF}"/>
          </ac:spMkLst>
        </pc:spChg>
        <pc:spChg chg="add del">
          <ac:chgData name="Jason Virtue" userId="263f7aa9-7553-4936-a78f-e2e88b93696c" providerId="ADAL" clId="{4A4D90D6-324F-4CD5-949C-43B9653D1AEA}" dt="2019-10-25T16:22:50.966" v="311"/>
          <ac:spMkLst>
            <pc:docMk/>
            <pc:sldMk cId="2740352097" sldId="10896"/>
            <ac:spMk id="5" creationId="{9123915D-D081-4772-A44A-2F258A4B19EB}"/>
          </ac:spMkLst>
        </pc:spChg>
      </pc:sldChg>
      <pc:sldMasterChg chg="delSldLayout">
        <pc:chgData name="Jason Virtue" userId="263f7aa9-7553-4936-a78f-e2e88b93696c" providerId="ADAL" clId="{4A4D90D6-324F-4CD5-949C-43B9653D1AEA}" dt="2019-10-24T12:18:45.238" v="28" actId="47"/>
        <pc:sldMasterMkLst>
          <pc:docMk/>
          <pc:sldMasterMk cId="2943029317" sldId="2147483698"/>
        </pc:sldMasterMkLst>
        <pc:sldLayoutChg chg="del">
          <pc:chgData name="Jason Virtue" userId="263f7aa9-7553-4936-a78f-e2e88b93696c" providerId="ADAL" clId="{4A4D90D6-324F-4CD5-949C-43B9653D1AEA}" dt="2019-10-24T12:18:45.238" v="28" actId="47"/>
          <pc:sldLayoutMkLst>
            <pc:docMk/>
            <pc:sldMasterMk cId="2943029317" sldId="2147483698"/>
            <pc:sldLayoutMk cId="1503734581" sldId="2147483820"/>
          </pc:sldLayoutMkLst>
        </pc:sldLayoutChg>
      </pc:sldMasterChg>
      <pc:sldMasterChg chg="delSldLayout">
        <pc:chgData name="Jason Virtue" userId="263f7aa9-7553-4936-a78f-e2e88b93696c" providerId="ADAL" clId="{4A4D90D6-324F-4CD5-949C-43B9653D1AEA}" dt="2019-10-24T12:17:39.005" v="24" actId="47"/>
        <pc:sldMasterMkLst>
          <pc:docMk/>
          <pc:sldMasterMk cId="153632986" sldId="2147483727"/>
        </pc:sldMasterMkLst>
        <pc:sldLayoutChg chg="del">
          <pc:chgData name="Jason Virtue" userId="263f7aa9-7553-4936-a78f-e2e88b93696c" providerId="ADAL" clId="{4A4D90D6-324F-4CD5-949C-43B9653D1AEA}" dt="2019-10-24T12:17:39.005" v="24" actId="47"/>
          <pc:sldLayoutMkLst>
            <pc:docMk/>
            <pc:sldMasterMk cId="153632986" sldId="2147483727"/>
            <pc:sldLayoutMk cId="1368964191" sldId="2147483795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549174-9479-412A-B069-F3DF9D7A5666}" type="datetimeFigureOut">
              <a:rPr lang="en-GB" smtClean="0"/>
              <a:t>29/10/2019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B8AF7F-066E-4BCD-B99A-AC4EB14F352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43446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10/29/2019 9:42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8979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B8AF7F-066E-4BCD-B99A-AC4EB14F352D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71476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B8AF7F-066E-4BCD-B99A-AC4EB14F352D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3656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EC85D7-00F8-4974-AB9B-DBC46362CCF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1390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B8AF7F-066E-4BCD-B99A-AC4EB14F352D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08366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B8AF7F-066E-4BCD-B99A-AC4EB14F352D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12263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D3714-B553-A044-BA72-366907BA36B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7832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B8AF7F-066E-4BCD-B99A-AC4EB14F352D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67115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defTabSz="984978">
              <a:defRPr/>
            </a:pPr>
            <a:r>
              <a:rPr lang="en-US" sz="1900" kern="0">
                <a:solidFill>
                  <a:sysClr val="windowText" lastClr="000000"/>
                </a:solidFill>
                <a:latin typeface="Segoe UI" pitchFamily="34" charset="0"/>
              </a:rPr>
              <a:t>Microsoft Envision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84654" eaLnBrk="0" hangingPunct="0">
              <a:defRPr/>
            </a:pPr>
            <a:r>
              <a:rPr lang="en-US" sz="400" ker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defTabSz="984978">
              <a:defRPr/>
            </a:pPr>
            <a:fld id="{38EEC551-8CDA-4EB6-89BB-2A86C9F091C8}" type="datetime8">
              <a:rPr lang="en-US" sz="1900" kern="0">
                <a:solidFill>
                  <a:sysClr val="windowText" lastClr="000000"/>
                </a:solidFill>
                <a:latin typeface="Segoe UI" pitchFamily="34" charset="0"/>
              </a:rPr>
              <a:pPr defTabSz="984978">
                <a:defRPr/>
              </a:pPr>
              <a:t>10/29/2019 9:42 AM</a:t>
            </a:fld>
            <a:endParaRPr lang="en-US" sz="1900" kern="0">
              <a:solidFill>
                <a:sysClr val="windowText" lastClr="000000"/>
              </a:solidFill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89082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https://github.com/chronicle17/DSDevOps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B8AF7F-066E-4BCD-B99A-AC4EB14F352D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81185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B8AF7F-066E-4BCD-B99A-AC4EB14F352D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292267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0C470E0-F101-4710-A121-DF6D0F7F2570}" type="slidenum">
              <a:rPr kumimoji="0" lang="nl-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nl-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448104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B8AF7F-066E-4BCD-B99A-AC4EB14F352D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26357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10/29/2019 9:42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824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B8AF7F-066E-4BCD-B99A-AC4EB14F352D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95351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B8AF7F-066E-4BCD-B99A-AC4EB14F352D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90177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3CB9BC-1358-8544-AE66-E329F5C6668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194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217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5.xml"/></Relationships>
</file>

<file path=ppt/slideLayouts/_rels/slideLayout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5.xml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5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5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5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6.xml"/></Relationships>
</file>

<file path=ppt/slideLayouts/_rels/slideLayout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6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6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7.xml.rels><?xml version="1.0" encoding="UTF-8" standalone="yes"?>
<Relationships xmlns="http://schemas.openxmlformats.org/package/2006/relationships"><Relationship Id="rId3" Type="http://schemas.openxmlformats.org/officeDocument/2006/relationships/hyperlink" Target="http://aka.ms/fall2018mlads" TargetMode="External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12.emf"/></Relationships>
</file>

<file path=ppt/slideLayouts/_rels/slideLayout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6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7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7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4.pn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6.png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5.xml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5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5.xml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5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(event name)">
    <p:bg bwMode="auto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5" y="0"/>
            <a:ext cx="12190271" cy="6858000"/>
          </a:xfrm>
          <a:prstGeom prst="rect">
            <a:avLst/>
          </a:prstGeom>
        </p:spPr>
      </p:pic>
      <p:sp>
        <p:nvSpPr>
          <p:cNvPr id="17" name="TextBox 16"/>
          <p:cNvSpPr txBox="1"/>
          <p:nvPr userDrawn="1"/>
        </p:nvSpPr>
        <p:spPr bwMode="white">
          <a:xfrm>
            <a:off x="288431" y="2094721"/>
            <a:ext cx="11653523" cy="1919252"/>
          </a:xfrm>
          <a:prstGeom prst="rect">
            <a:avLst/>
          </a:prstGeom>
          <a:noFill/>
        </p:spPr>
        <p:txBody>
          <a:bodyPr wrap="square" lIns="134464" tIns="143428" rIns="134464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5882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Light"/>
              </a:rPr>
              <a:t>Machine Learning,</a:t>
            </a:r>
            <a:r>
              <a:rPr lang="en-US" sz="5882" baseline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Light"/>
              </a:rPr>
              <a:t> Analytics,</a:t>
            </a:r>
            <a:br>
              <a:rPr lang="en-US" sz="5882" baseline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Light"/>
              </a:rPr>
            </a:br>
            <a:r>
              <a:rPr lang="en-US" sz="5882" baseline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Light"/>
              </a:rPr>
              <a:t>&amp; </a:t>
            </a:r>
            <a:r>
              <a:rPr lang="en-US" sz="5882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Light"/>
              </a:rPr>
              <a:t>Data Science Conference</a:t>
            </a:r>
            <a:endParaRPr lang="en-US" sz="7058"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latin typeface="Segoe UI Light"/>
            </a:endParaRPr>
          </a:p>
        </p:txBody>
      </p:sp>
      <p:sp>
        <p:nvSpPr>
          <p:cNvPr id="18" name="TextBox 17"/>
          <p:cNvSpPr txBox="1"/>
          <p:nvPr userDrawn="1"/>
        </p:nvSpPr>
        <p:spPr bwMode="white">
          <a:xfrm>
            <a:off x="288431" y="3950687"/>
            <a:ext cx="9994611" cy="832882"/>
          </a:xfrm>
          <a:prstGeom prst="rect">
            <a:avLst/>
          </a:prstGeom>
          <a:noFill/>
        </p:spPr>
        <p:txBody>
          <a:bodyPr wrap="square" lIns="134464" tIns="143428" rIns="134464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3921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Light"/>
              </a:rPr>
              <a:t>Nov 17–18</a:t>
            </a:r>
            <a:r>
              <a:rPr lang="en-US" sz="3921" baseline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Light"/>
              </a:rPr>
              <a:t> </a:t>
            </a:r>
            <a:r>
              <a:rPr lang="en-US" sz="3921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Light"/>
              </a:rPr>
              <a:t>| MSCC, Redmond, WA</a:t>
            </a:r>
          </a:p>
        </p:txBody>
      </p:sp>
      <p:grpSp>
        <p:nvGrpSpPr>
          <p:cNvPr id="7" name="Group 6"/>
          <p:cNvGrpSpPr>
            <a:grpSpLocks noChangeAspect="1"/>
          </p:cNvGrpSpPr>
          <p:nvPr userDrawn="1"/>
        </p:nvGrpSpPr>
        <p:grpSpPr bwMode="ltGray">
          <a:xfrm>
            <a:off x="459102" y="470067"/>
            <a:ext cx="1419662" cy="304828"/>
            <a:chOff x="457200" y="1643393"/>
            <a:chExt cx="4492753" cy="96454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 bwMode="ltGray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10" name="Freeform 12"/>
            <p:cNvSpPr>
              <a:spLocks noEditPoints="1"/>
            </p:cNvSpPr>
            <p:nvPr/>
          </p:nvSpPr>
          <p:spPr bwMode="ltGray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</p:grpSp>
    </p:spTree>
    <p:extLst>
      <p:ext uri="{BB962C8B-B14F-4D97-AF65-F5344CB8AC3E}">
        <p14:creationId xmlns:p14="http://schemas.microsoft.com/office/powerpoint/2010/main" val="37951408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9860673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468894644"/>
      </p:ext>
    </p:extLst>
  </p:cSld>
  <p:clrMapOvr>
    <a:masterClrMapping/>
  </p:clrMapOvr>
  <p:transition>
    <p:fade/>
  </p:transition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0141604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7328497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025650"/>
            <a:ext cx="4161981" cy="1107996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1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Title format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1"/>
            <a:ext cx="4162425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6178F5D2-7CA2-4202-8FD2-95D8F7A2E98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07524664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59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9" pos="2993">
          <p15:clr>
            <a:srgbClr val="C35EA4"/>
          </p15:clr>
        </p15:guide>
      </p15:sldGuideLst>
    </p:ext>
  </p:extLs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025" y="2875002"/>
            <a:ext cx="4161981" cy="1107996"/>
          </a:xfrm>
        </p:spPr>
        <p:txBody>
          <a:bodyPr wrap="square" rIns="0" anchor="ctr" anchorCtr="0">
            <a:spAutoFit/>
          </a:bodyPr>
          <a:lstStyle>
            <a:lvl1pPr>
              <a:lnSpc>
                <a:spcPct val="100000"/>
              </a:lnSpc>
              <a:defRPr sz="3600" b="1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Square photo layout with Title  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3956AAB8-C2DF-40F3-A72B-0FA6F47702E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34609377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59">
          <p15:clr>
            <a:srgbClr val="FBAE40"/>
          </p15:clr>
        </p15:guide>
        <p15:guide id="5" orient="horz" pos="2160">
          <p15:clr>
            <a:srgbClr val="FBAE40"/>
          </p15:clr>
        </p15:guide>
      </p15:sldGuideLst>
    </p:ext>
  </p:extLs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bod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4160520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Square photo layout with body text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18102CFD-D7DD-461F-B675-FAE01404E55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120504468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2160">
          <p15:clr>
            <a:srgbClr val="FBAE40"/>
          </p15:clr>
        </p15:guide>
      </p15:sldGuideLst>
    </p:ext>
  </p:extLs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3888310" cy="4985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769821"/>
            <a:ext cx="388831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29508118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1.48148E-6 L 0.02916 1.48148E-6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58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1.48148E-6 L 0.02916 1.48148E-6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5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5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5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0"/>
                  </p:stCondLst>
                  <p:childTnLst>
                    <p:animMotion origin="layout" path="M 3.125E-6 1.48148E-6 L 0.02916 1.48148E-6 " pathEditMode="relative" rAng="0" ptsTypes="AA">
                      <p:cBhvr>
                        <p:cTn dur="500" spd="-100000" fill="hold"/>
                        <p:tgtEl>
                          <p:spTgt spid="5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1458" y="0"/>
                    </p:animMotion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8434522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1904243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5178344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1316371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9860673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1166566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1577405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3550299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630217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9321239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2861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1832603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Insert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Placeholder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18075" y="-4979"/>
            <a:ext cx="6273925" cy="5684621"/>
          </a:xfrm>
          <a:prstGeom prst="rect">
            <a:avLst/>
          </a:prstGeom>
        </p:spPr>
      </p:pic>
      <p:sp>
        <p:nvSpPr>
          <p:cNvPr id="20" name="Picture Placeholder 144"/>
          <p:cNvSpPr>
            <a:spLocks noGrp="1"/>
          </p:cNvSpPr>
          <p:nvPr>
            <p:ph type="pic" sz="quarter" idx="20" hasCustomPrompt="1"/>
          </p:nvPr>
        </p:nvSpPr>
        <p:spPr>
          <a:xfrm>
            <a:off x="5918075" y="0"/>
            <a:ext cx="6273925" cy="5684621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Drag picture here</a:t>
            </a:r>
          </a:p>
        </p:txBody>
      </p:sp>
      <p:sp>
        <p:nvSpPr>
          <p:cNvPr id="21" name="Title 1"/>
          <p:cNvSpPr>
            <a:spLocks noGrp="1"/>
          </p:cNvSpPr>
          <p:nvPr>
            <p:ph type="ctrTitle"/>
          </p:nvPr>
        </p:nvSpPr>
        <p:spPr>
          <a:xfrm>
            <a:off x="613786" y="851200"/>
            <a:ext cx="4699724" cy="1043599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3200" b="1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32"/>
          <p:cNvSpPr>
            <a:spLocks noGrp="1"/>
          </p:cNvSpPr>
          <p:nvPr>
            <p:ph type="body" sz="quarter" idx="11"/>
          </p:nvPr>
        </p:nvSpPr>
        <p:spPr>
          <a:xfrm>
            <a:off x="622300" y="1930399"/>
            <a:ext cx="4724400" cy="338292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ts val="1800"/>
              </a:lnSpc>
              <a:buNone/>
              <a:defRPr sz="12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31" name="Straight Connector 30"/>
          <p:cNvCxnSpPr/>
          <p:nvPr userDrawn="1"/>
        </p:nvCxnSpPr>
        <p:spPr>
          <a:xfrm>
            <a:off x="13962495" y="10026650"/>
            <a:ext cx="0" cy="6350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 userDrawn="1"/>
        </p:nvSpPr>
        <p:spPr>
          <a:xfrm>
            <a:off x="0" y="5689600"/>
            <a:ext cx="12192000" cy="11684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 Placeholder 136"/>
          <p:cNvSpPr>
            <a:spLocks noGrp="1"/>
          </p:cNvSpPr>
          <p:nvPr>
            <p:ph type="body" sz="quarter" idx="35"/>
          </p:nvPr>
        </p:nvSpPr>
        <p:spPr>
          <a:xfrm>
            <a:off x="10933315" y="6301905"/>
            <a:ext cx="840508" cy="38294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 b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800"/>
            </a:lvl2pPr>
            <a:lvl3pPr marL="914400" indent="0">
              <a:buNone/>
              <a:defRPr sz="800"/>
            </a:lvl3pPr>
            <a:lvl4pPr marL="1371600" indent="0">
              <a:buNone/>
              <a:defRPr sz="800"/>
            </a:lvl4pPr>
            <a:lvl5pPr marL="1828800" indent="0">
              <a:buNone/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7" name="Straight Connector 26"/>
          <p:cNvCxnSpPr/>
          <p:nvPr userDrawn="1"/>
        </p:nvCxnSpPr>
        <p:spPr>
          <a:xfrm>
            <a:off x="10523604" y="5930900"/>
            <a:ext cx="0" cy="6350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Picture Placeholder 144"/>
          <p:cNvSpPr>
            <a:spLocks noGrp="1"/>
          </p:cNvSpPr>
          <p:nvPr>
            <p:ph type="pic" sz="quarter" idx="36" hasCustomPrompt="1"/>
          </p:nvPr>
        </p:nvSpPr>
        <p:spPr>
          <a:xfrm>
            <a:off x="202498" y="5884716"/>
            <a:ext cx="2064635" cy="834378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buNone/>
              <a:defRPr sz="1600">
                <a:solidFill>
                  <a:srgbClr val="7030A0"/>
                </a:solidFill>
              </a:defRPr>
            </a:lvl1pPr>
          </a:lstStyle>
          <a:p>
            <a:r>
              <a:rPr lang="en-US"/>
              <a:t>Drag logo here</a:t>
            </a:r>
          </a:p>
        </p:txBody>
      </p:sp>
      <p:sp>
        <p:nvSpPr>
          <p:cNvPr id="55" name="Text Placeholder 136"/>
          <p:cNvSpPr>
            <a:spLocks noGrp="1"/>
          </p:cNvSpPr>
          <p:nvPr>
            <p:ph type="body" sz="quarter" idx="31"/>
          </p:nvPr>
        </p:nvSpPr>
        <p:spPr>
          <a:xfrm>
            <a:off x="8892839" y="6156112"/>
            <a:ext cx="805425" cy="4639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800"/>
            </a:lvl2pPr>
            <a:lvl3pPr marL="914400" indent="0">
              <a:buNone/>
              <a:defRPr sz="800"/>
            </a:lvl3pPr>
            <a:lvl4pPr marL="1371600" indent="0">
              <a:buNone/>
              <a:defRPr sz="800"/>
            </a:lvl4pPr>
            <a:lvl5pPr marL="1828800" indent="0">
              <a:buNone/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Text Placeholder 136"/>
          <p:cNvSpPr>
            <a:spLocks noGrp="1"/>
          </p:cNvSpPr>
          <p:nvPr>
            <p:ph type="body" sz="quarter" idx="32"/>
          </p:nvPr>
        </p:nvSpPr>
        <p:spPr>
          <a:xfrm>
            <a:off x="7302675" y="6181251"/>
            <a:ext cx="879812" cy="4639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800"/>
            </a:lvl2pPr>
            <a:lvl3pPr marL="914400" indent="0">
              <a:buNone/>
              <a:defRPr sz="800"/>
            </a:lvl3pPr>
            <a:lvl4pPr marL="1371600" indent="0">
              <a:buNone/>
              <a:defRPr sz="800"/>
            </a:lvl4pPr>
            <a:lvl5pPr marL="1828800" indent="0">
              <a:buNone/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7" name="Text Placeholder 136"/>
          <p:cNvSpPr>
            <a:spLocks noGrp="1"/>
          </p:cNvSpPr>
          <p:nvPr>
            <p:ph type="body" sz="quarter" idx="33"/>
          </p:nvPr>
        </p:nvSpPr>
        <p:spPr>
          <a:xfrm>
            <a:off x="5307250" y="6156112"/>
            <a:ext cx="988642" cy="4639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800"/>
            </a:lvl2pPr>
            <a:lvl3pPr marL="914400" indent="0">
              <a:buNone/>
              <a:defRPr sz="800"/>
            </a:lvl3pPr>
            <a:lvl4pPr marL="1371600" indent="0">
              <a:buNone/>
              <a:defRPr sz="800"/>
            </a:lvl4pPr>
            <a:lvl5pPr marL="1828800" indent="0">
              <a:buNone/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8" name="Text Placeholder 136"/>
          <p:cNvSpPr>
            <a:spLocks noGrp="1"/>
          </p:cNvSpPr>
          <p:nvPr>
            <p:ph type="body" sz="quarter" idx="34"/>
          </p:nvPr>
        </p:nvSpPr>
        <p:spPr>
          <a:xfrm>
            <a:off x="3087261" y="6171517"/>
            <a:ext cx="1505159" cy="4639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800"/>
            </a:lvl2pPr>
            <a:lvl3pPr marL="914400" indent="0">
              <a:buNone/>
              <a:defRPr sz="800"/>
            </a:lvl3pPr>
            <a:lvl4pPr marL="1371600" indent="0">
              <a:buNone/>
              <a:defRPr sz="800"/>
            </a:lvl4pPr>
            <a:lvl5pPr marL="1828800" indent="0">
              <a:buNone/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0" name="TextBox 59"/>
          <p:cNvSpPr txBox="1"/>
          <p:nvPr userDrawn="1"/>
        </p:nvSpPr>
        <p:spPr>
          <a:xfrm>
            <a:off x="3197994" y="5916409"/>
            <a:ext cx="1487548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>
                <a:solidFill>
                  <a:schemeClr val="bg1">
                    <a:lumMod val="50000"/>
                  </a:schemeClr>
                </a:solidFill>
              </a:rPr>
              <a:t>Products and Services</a:t>
            </a:r>
          </a:p>
        </p:txBody>
      </p:sp>
      <p:sp>
        <p:nvSpPr>
          <p:cNvPr id="61" name="TextBox 60"/>
          <p:cNvSpPr txBox="1"/>
          <p:nvPr userDrawn="1"/>
        </p:nvSpPr>
        <p:spPr>
          <a:xfrm>
            <a:off x="5294550" y="5912045"/>
            <a:ext cx="1247049" cy="155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>
                <a:solidFill>
                  <a:schemeClr val="bg1">
                    <a:lumMod val="50000"/>
                  </a:schemeClr>
                </a:solidFill>
              </a:rPr>
              <a:t>Organization Size</a:t>
            </a:r>
          </a:p>
        </p:txBody>
      </p:sp>
      <p:sp>
        <p:nvSpPr>
          <p:cNvPr id="62" name="TextBox 61"/>
          <p:cNvSpPr txBox="1"/>
          <p:nvPr userDrawn="1"/>
        </p:nvSpPr>
        <p:spPr>
          <a:xfrm>
            <a:off x="7464535" y="5915827"/>
            <a:ext cx="98864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>
                <a:solidFill>
                  <a:schemeClr val="bg1">
                    <a:lumMod val="50000"/>
                  </a:schemeClr>
                </a:solidFill>
              </a:rPr>
              <a:t>Industry</a:t>
            </a:r>
          </a:p>
        </p:txBody>
      </p:sp>
      <p:sp>
        <p:nvSpPr>
          <p:cNvPr id="63" name="TextBox 62"/>
          <p:cNvSpPr txBox="1"/>
          <p:nvPr userDrawn="1"/>
        </p:nvSpPr>
        <p:spPr>
          <a:xfrm>
            <a:off x="8994069" y="5930900"/>
            <a:ext cx="98864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>
                <a:solidFill>
                  <a:schemeClr val="bg1">
                    <a:lumMod val="50000"/>
                  </a:schemeClr>
                </a:solidFill>
              </a:rPr>
              <a:t>Country</a:t>
            </a:r>
          </a:p>
        </p:txBody>
      </p:sp>
    </p:spTree>
    <p:extLst>
      <p:ext uri="{BB962C8B-B14F-4D97-AF65-F5344CB8AC3E}">
        <p14:creationId xmlns:p14="http://schemas.microsoft.com/office/powerpoint/2010/main" val="3007460254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C785812-DBB3-49A5-B9A5-226A70E584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72219833"/>
      </p:ext>
    </p:extLst>
  </p:cSld>
  <p:clrMapOvr>
    <a:masterClrMapping/>
  </p:clrMapOvr>
  <p:transition>
    <p:fade/>
  </p:transition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 - gray,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000" spc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69353152"/>
      </p:ext>
    </p:extLst>
  </p:cSld>
  <p:clrMapOvr>
    <a:masterClrMapping/>
  </p:clrMapOvr>
  <p:transition>
    <p:fade/>
  </p:transition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A3E6B8-C517-4BE4-A514-09C34B704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9798B6-408E-4BD8-B396-E43DFDF0BC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B095B8-2559-4C20-B99B-C72BB456A9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64B89-9FC2-43CF-B54A-D230E3B74365}" type="datetimeFigureOut">
              <a:rPr lang="en-US" smtClean="0"/>
              <a:t>10/29/2019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046552-0051-4DBA-8A17-1287FB3879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F332E4-ABC1-412C-8096-C91EDC2BF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EDB79-6E5A-4D45-BB47-5400020319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3103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9860673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842979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46902176"/>
      </p:ext>
    </p:extLst>
  </p:cSld>
  <p:clrMapOvr>
    <a:masterClrMapping/>
  </p:clrMapOvr>
  <p:transition>
    <p:fade/>
  </p:transition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573604"/>
            <a:ext cx="12192000" cy="373063"/>
          </a:xfrm>
          <a:prstGeom prst="rect">
            <a:avLst/>
          </a:prstGeom>
        </p:spPr>
        <p:txBody>
          <a:bodyPr lIns="320040" tIns="53325" rIns="53325" bIns="53325">
            <a:noAutofit/>
          </a:bodyPr>
          <a:lstStyle>
            <a:lvl1pPr marL="0" indent="0">
              <a:buNone/>
              <a:defRPr sz="2800">
                <a:solidFill>
                  <a:schemeClr val="tx1"/>
                </a:solidFill>
                <a:latin typeface="Segoe UI Light" pitchFamily="34" charset="0"/>
              </a:defRPr>
            </a:lvl1pPr>
            <a:lvl2pPr marL="281566" indent="0">
              <a:buNone/>
              <a:defRPr/>
            </a:lvl2pPr>
            <a:lvl3pPr marL="588250" indent="0">
              <a:buNone/>
              <a:defRPr/>
            </a:lvl3pPr>
            <a:lvl4pPr marL="869816" indent="0">
              <a:buNone/>
              <a:defRPr/>
            </a:lvl4pPr>
            <a:lvl5pPr marL="1105115" indent="0">
              <a:buNone/>
              <a:defRPr/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4"/>
          </p:nvPr>
        </p:nvSpPr>
        <p:spPr>
          <a:xfrm>
            <a:off x="150853" y="1600202"/>
            <a:ext cx="11890297" cy="45770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FAADACFB-7C71-4E89-89D2-7BBA40B7BFA9}" type="slidenum">
              <a:rPr lang="en-US" smtClean="0">
                <a:solidFill>
                  <a:srgbClr val="505050"/>
                </a:solidFill>
              </a:rPr>
              <a:pPr/>
              <a:t>‹#›</a:t>
            </a:fld>
            <a:endParaRPr lang="en-US">
              <a:solidFill>
                <a:srgbClr val="505050"/>
              </a:solidFill>
            </a:endParaRPr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>
              <a:solidFill>
                <a:srgbClr val="505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0510175"/>
      </p:ext>
    </p:extLst>
  </p:cSld>
  <p:clrMapOvr>
    <a:masterClrMapping/>
  </p:clrMapOvr>
  <p:transition>
    <p:fade/>
  </p:transition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303" y="1187644"/>
            <a:ext cx="11655078" cy="226658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01959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bg bwMode="auto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n image of neuronetwork.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ltGray">
          <a:xfrm>
            <a:off x="865" y="0"/>
            <a:ext cx="12190271" cy="6858000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 bwMode="white">
          <a:xfrm>
            <a:off x="423333" y="2674773"/>
            <a:ext cx="7913674" cy="1508453"/>
          </a:xfrm>
          <a:prstGeom prst="rect">
            <a:avLst/>
          </a:prstGeom>
          <a:noFill/>
        </p:spPr>
        <p:txBody>
          <a:bodyPr wrap="square" lIns="134464" tIns="143428" rIns="134464" bIns="143428" rtlCol="0" anchor="ctr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440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Machine Learning,</a:t>
            </a:r>
            <a:r>
              <a:rPr lang="en-US" sz="4400" baseline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 AI,</a:t>
            </a:r>
            <a:br>
              <a:rPr lang="en-US" sz="4400" baseline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</a:br>
            <a:r>
              <a:rPr lang="en-US" sz="4400" baseline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and </a:t>
            </a:r>
            <a:r>
              <a:rPr lang="en-US" sz="440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Data Science Conference</a:t>
            </a:r>
          </a:p>
        </p:txBody>
      </p:sp>
      <p:pic>
        <p:nvPicPr>
          <p:cNvPr id="10" name="MS logo white - EMF" descr="Microsoft logo white text version">
            <a:extLst>
              <a:ext uri="{FF2B5EF4-FFF2-40B4-BE49-F238E27FC236}">
                <a16:creationId xmlns:a16="http://schemas.microsoft.com/office/drawing/2014/main" id="{A1E802C5-F995-4758-BDEF-6665E09AE20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0E754D0E-2F0C-497A-9A27-BFDBE035D3FE}"/>
              </a:ext>
            </a:extLst>
          </p:cNvPr>
          <p:cNvGrpSpPr/>
          <p:nvPr userDrawn="1"/>
        </p:nvGrpSpPr>
        <p:grpSpPr>
          <a:xfrm>
            <a:off x="7990972" y="2572073"/>
            <a:ext cx="3662864" cy="1713852"/>
            <a:chOff x="8377689" y="3035497"/>
            <a:chExt cx="3662864" cy="1713852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E354233-98E9-4113-A218-FAF747D633F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056950" y="3035497"/>
              <a:ext cx="0" cy="1680460"/>
            </a:xfrm>
            <a:prstGeom prst="line">
              <a:avLst/>
            </a:prstGeom>
            <a:noFill/>
            <a:ln w="25400" cap="flat" cmpd="sng" algn="ctr">
              <a:solidFill>
                <a:srgbClr val="FFFFFF"/>
              </a:solidFill>
              <a:prstDash val="solid"/>
              <a:headEnd type="none"/>
              <a:tailEnd type="none"/>
            </a:ln>
            <a:effectLst/>
          </p:spPr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75B65F6-BFDE-40DE-8686-A77A38A5784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056950" y="3875727"/>
              <a:ext cx="914400" cy="0"/>
            </a:xfrm>
            <a:prstGeom prst="line">
              <a:avLst/>
            </a:prstGeom>
            <a:noFill/>
            <a:ln w="25400" cap="flat" cmpd="sng" algn="ctr">
              <a:solidFill>
                <a:srgbClr val="FFFFFF"/>
              </a:solidFill>
              <a:prstDash val="solid"/>
              <a:headEnd type="none"/>
              <a:tailEnd type="none"/>
            </a:ln>
            <a:effectLst/>
          </p:spPr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3701858-4A85-47DC-8EBA-D8E90AA283F2}"/>
                </a:ext>
              </a:extLst>
            </p:cNvPr>
            <p:cNvSpPr txBox="1"/>
            <p:nvPr userDrawn="1"/>
          </p:nvSpPr>
          <p:spPr>
            <a:xfrm>
              <a:off x="8377689" y="3385436"/>
              <a:ext cx="2679260" cy="960263"/>
            </a:xfrm>
            <a:prstGeom prst="rect">
              <a:avLst/>
            </a:prstGeom>
            <a:noFill/>
          </p:spPr>
          <p:txBody>
            <a:bodyPr wrap="none" lIns="182880" tIns="146304" rIns="182880" bIns="146304" rtlCol="0" anchor="ctr">
              <a:spAutoFit/>
            </a:bodyPr>
            <a:lstStyle/>
            <a:p>
              <a:pPr marL="0" marR="0" lvl="0" indent="0" algn="r" defTabSz="932742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 panose="020B0702040204020203" pitchFamily="34" charset="0"/>
                  <a:cs typeface="Segoe UI Semibold" panose="020B0702040204020203" pitchFamily="34" charset="0"/>
                </a:rPr>
                <a:t>November 12–14</a:t>
              </a:r>
            </a:p>
            <a:p>
              <a:pPr marL="0" marR="0" lvl="0" indent="0" algn="r" defTabSz="932742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 panose="020B0702040204020203" pitchFamily="34" charset="0"/>
                  <a:cs typeface="Segoe UI Semibold" panose="020B0702040204020203" pitchFamily="34" charset="0"/>
                </a:rPr>
                <a:t>Redmond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1C5BD14-30C1-4C22-9F88-16A0629099D4}"/>
                </a:ext>
              </a:extLst>
            </p:cNvPr>
            <p:cNvSpPr txBox="1"/>
            <p:nvPr userDrawn="1"/>
          </p:nvSpPr>
          <p:spPr>
            <a:xfrm>
              <a:off x="11056950" y="3475328"/>
              <a:ext cx="983603" cy="398251"/>
            </a:xfrm>
            <a:prstGeom prst="rect">
              <a:avLst/>
            </a:prstGeom>
            <a:noFill/>
          </p:spPr>
          <p:txBody>
            <a:bodyPr wrap="none" lIns="91440" tIns="91440" rIns="91440" bIns="91440" rtlCol="0" anchor="b">
              <a:noAutofit/>
            </a:bodyPr>
            <a:lstStyle/>
            <a:p>
              <a:pPr marL="0" marR="0" lvl="0" indent="0" defTabSz="932742" eaLnBrk="1" fontAlgn="auto" latinLnBrk="0" hangingPunct="1">
                <a:lnSpc>
                  <a:spcPct val="15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/>
                </a:rPr>
                <a:t>20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E5FE256-76B5-4E87-ADD8-E59DA6AFB5D8}"/>
                </a:ext>
              </a:extLst>
            </p:cNvPr>
            <p:cNvSpPr txBox="1"/>
            <p:nvPr userDrawn="1"/>
          </p:nvSpPr>
          <p:spPr>
            <a:xfrm>
              <a:off x="11056950" y="4351098"/>
              <a:ext cx="983603" cy="398251"/>
            </a:xfrm>
            <a:prstGeom prst="rect">
              <a:avLst/>
            </a:prstGeom>
            <a:noFill/>
          </p:spPr>
          <p:txBody>
            <a:bodyPr wrap="none" lIns="91440" tIns="91440" rIns="91440" bIns="91440" rtlCol="0" anchor="t">
              <a:noAutofit/>
            </a:bodyPr>
            <a:lstStyle/>
            <a:p>
              <a:pPr marL="0" marR="0" lvl="0" indent="0" defTabSz="932742" eaLnBrk="1" fontAlgn="auto" latinLnBrk="0" hangingPunct="1">
                <a:lnSpc>
                  <a:spcPct val="15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 panose="020B0702040204020203" pitchFamily="34" charset="0"/>
                  <a:cs typeface="Segoe UI Semibold" panose="020B0702040204020203" pitchFamily="34" charset="0"/>
                </a:rPr>
                <a:t>18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783625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0FD32619-3819-428A-8565-629596C9141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3973176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197397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4121513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1952435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7189652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3289693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3012559"/>
            <a:ext cx="5378548" cy="832882"/>
          </a:xfrm>
        </p:spPr>
        <p:txBody>
          <a:bodyPr anchor="ctr">
            <a:spAutoFit/>
          </a:bodyPr>
          <a:lstStyle>
            <a:lvl1pPr>
              <a:defRPr sz="4705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27058135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917">
          <p15:clr>
            <a:srgbClr val="FBAE40"/>
          </p15:clr>
        </p15:guide>
      </p15:sldGuideLst>
    </p:ext>
  </p:extLst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1283377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22877866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4080111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025" y="2875002"/>
            <a:ext cx="4161981" cy="1107996"/>
          </a:xfrm>
        </p:spPr>
        <p:txBody>
          <a:bodyPr wrap="square" rIns="0" anchor="ctr" anchorCtr="0">
            <a:spAutoFit/>
          </a:bodyPr>
          <a:lstStyle>
            <a:lvl1pPr>
              <a:lnSpc>
                <a:spcPct val="100000"/>
              </a:lnSpc>
              <a:defRPr sz="3600" b="1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Square photo layout with Title  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3956AAB8-C2DF-40F3-A72B-0FA6F47702E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98304131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4464468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6556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5969096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arePoint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n image of neuronetwork.">
            <a:extLst>
              <a:ext uri="{FF2B5EF4-FFF2-40B4-BE49-F238E27FC236}">
                <a16:creationId xmlns:a16="http://schemas.microsoft.com/office/drawing/2014/main" id="{B3F963A3-2F4D-4783-B405-E83DA042866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ltGray">
          <a:xfrm>
            <a:off x="865" y="0"/>
            <a:ext cx="12190271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41694BA-0F99-4A36-8E05-3F73A3A21D42}"/>
              </a:ext>
            </a:extLst>
          </p:cNvPr>
          <p:cNvSpPr txBox="1"/>
          <p:nvPr userDrawn="1"/>
        </p:nvSpPr>
        <p:spPr>
          <a:xfrm>
            <a:off x="584199" y="2044006"/>
            <a:ext cx="9142413" cy="276998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kumimoji="0" lang="en-US" sz="3600" b="0" i="0" u="none" strike="noStrike" kern="1200" cap="none" spc="-50" normalizeH="0" baseline="0" noProof="0">
                <a:ln w="3175"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Thank you for attending MLADS and continuing to build our strong community</a:t>
            </a:r>
            <a:br>
              <a:rPr kumimoji="0" lang="en-US" sz="3600" b="0" i="0" u="none" strike="noStrike" kern="1200" cap="none" spc="-50" normalizeH="0" baseline="0" noProof="0">
                <a:ln w="3175"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</a:br>
            <a:br>
              <a:rPr kumimoji="0" lang="en-US" sz="3600" b="0" i="0" u="none" strike="noStrike" kern="1200" cap="none" spc="-50" normalizeH="0" baseline="0" noProof="0">
                <a:ln w="3175"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</a:br>
            <a:r>
              <a:rPr kumimoji="0" lang="en-US" sz="2400" b="0" i="0" u="none" strike="noStrike" kern="1200" cap="none" spc="-50" normalizeH="0" baseline="0" noProof="0">
                <a:ln w="3175"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n-ea"/>
                <a:cs typeface="Segoe UI" pitchFamily="34" charset="0"/>
              </a:rPr>
              <a:t>If you’re interested in accessing a recorded </a:t>
            </a:r>
            <a:br>
              <a:rPr kumimoji="0" lang="en-US" sz="2400" b="0" i="0" u="none" strike="noStrike" kern="1200" cap="none" spc="-50" normalizeH="0" baseline="0" noProof="0">
                <a:ln w="3175"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n-ea"/>
                <a:cs typeface="Segoe UI" pitchFamily="34" charset="0"/>
              </a:rPr>
            </a:br>
            <a:r>
              <a:rPr kumimoji="0" lang="en-US" sz="2400" b="0" i="0" u="none" strike="noStrike" kern="1200" cap="none" spc="-50" normalizeH="0" baseline="0" noProof="0">
                <a:ln w="3175"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n-ea"/>
                <a:cs typeface="Segoe UI" pitchFamily="34" charset="0"/>
              </a:rPr>
              <a:t>version of content from the conference, </a:t>
            </a:r>
            <a:br>
              <a:rPr kumimoji="0" lang="en-US" sz="2400" b="0" i="0" u="none" strike="noStrike" kern="1200" cap="none" spc="-50" normalizeH="0" baseline="0" noProof="0">
                <a:ln w="3175"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n-ea"/>
                <a:cs typeface="Segoe UI" pitchFamily="34" charset="0"/>
              </a:rPr>
            </a:br>
            <a:r>
              <a:rPr kumimoji="0" lang="en-US" sz="2400" b="0" i="0" u="none" strike="noStrike" kern="1200" cap="none" spc="-50" normalizeH="0" baseline="0" noProof="0">
                <a:ln w="3175"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n-ea"/>
                <a:cs typeface="Segoe UI" pitchFamily="34" charset="0"/>
              </a:rPr>
              <a:t>it can be found here: </a:t>
            </a:r>
            <a:r>
              <a:rPr lang="en-US" sz="24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http://aka.ms/fall2018mlads</a:t>
            </a:r>
            <a:endParaRPr lang="en-US" sz="3200" b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+mn-lt"/>
            </a:endParaRPr>
          </a:p>
        </p:txBody>
      </p:sp>
      <p:pic>
        <p:nvPicPr>
          <p:cNvPr id="4" name="MS logo white - EMF" descr="Microsoft logo white text version">
            <a:extLst>
              <a:ext uri="{FF2B5EF4-FFF2-40B4-BE49-F238E27FC236}">
                <a16:creationId xmlns:a16="http://schemas.microsoft.com/office/drawing/2014/main" id="{1C51E223-E511-45C6-B90B-21F97617A55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16D9DF8-5D28-4C40-8964-9A3444E35BDF}"/>
              </a:ext>
            </a:extLst>
          </p:cNvPr>
          <p:cNvCxnSpPr>
            <a:cxnSpLocks/>
          </p:cNvCxnSpPr>
          <p:nvPr userDrawn="1"/>
        </p:nvCxnSpPr>
        <p:spPr>
          <a:xfrm flipV="1">
            <a:off x="584199" y="3429000"/>
            <a:ext cx="2286000" cy="1"/>
          </a:xfrm>
          <a:prstGeom prst="line">
            <a:avLst/>
          </a:prstGeom>
          <a:noFill/>
          <a:ln w="25400" cap="flat" cmpd="sng" algn="ctr">
            <a:solidFill>
              <a:srgbClr val="FFFFFF"/>
            </a:solidFill>
            <a:prstDash val="solid"/>
            <a:headEnd type="none"/>
            <a:tailEnd type="none"/>
          </a:ln>
          <a:effectLst/>
        </p:spPr>
      </p:cxnSp>
    </p:spTree>
    <p:extLst>
      <p:ext uri="{BB962C8B-B14F-4D97-AF65-F5344CB8AC3E}">
        <p14:creationId xmlns:p14="http://schemas.microsoft.com/office/powerpoint/2010/main" val="29823356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0771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24184935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686648"/>
            <a:ext cx="4795873" cy="1484704"/>
          </a:xfrm>
        </p:spPr>
        <p:txBody>
          <a:bodyPr wrap="square" anchor="ctr">
            <a:spAutoFit/>
          </a:bodyPr>
          <a:lstStyle>
            <a:lvl1pPr>
              <a:defRPr sz="4705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Square photo layout</a:t>
            </a:r>
          </a:p>
        </p:txBody>
      </p:sp>
      <p:sp>
        <p:nvSpPr>
          <p:cNvPr id="5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334350" y="0"/>
            <a:ext cx="6857650" cy="68561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34350" y="0"/>
            <a:ext cx="6857650" cy="6858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82679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with photo and t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erson sitting at a table using a computer&#10;&#10;Description generated with high confidence">
            <a:extLst>
              <a:ext uri="{FF2B5EF4-FFF2-40B4-BE49-F238E27FC236}">
                <a16:creationId xmlns:a16="http://schemas.microsoft.com/office/drawing/2014/main" id="{AC14534E-46CD-4303-B862-80358F1BA8C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3" y="0"/>
            <a:ext cx="12192000" cy="68580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 bwMode="auto">
          <a:xfrm>
            <a:off x="-2" y="-5304"/>
            <a:ext cx="4526282" cy="6863304"/>
          </a:xfrm>
          <a:prstGeom prst="rect">
            <a:avLst/>
          </a:prstGeom>
          <a:gradFill>
            <a:gsLst>
              <a:gs pos="0">
                <a:schemeClr val="bg1">
                  <a:alpha val="71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46292" y="256398"/>
            <a:ext cx="1829371" cy="673018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267682" y="2084172"/>
            <a:ext cx="6274974" cy="3586208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3" y="2077814"/>
            <a:ext cx="6274911" cy="1793104"/>
          </a:xfrm>
          <a:noFill/>
        </p:spPr>
        <p:txBody>
          <a:bodyPr lIns="146304" tIns="91440" rIns="146304" bIns="91440" anchor="t" anchorCtr="0"/>
          <a:lstStyle>
            <a:lvl1pPr>
              <a:defRPr sz="4704" spc="-98" baseline="0">
                <a:gradFill>
                  <a:gsLst>
                    <a:gs pos="130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3" y="3877278"/>
            <a:ext cx="6276530" cy="651821"/>
          </a:xfrm>
        </p:spPr>
        <p:txBody>
          <a:bodyPr wrap="square" lIns="164592" tIns="109728" rIns="164592" bIns="109728">
            <a:spAutoFit/>
          </a:bodyPr>
          <a:lstStyle>
            <a:lvl1pPr marL="0" indent="0">
              <a:spcBef>
                <a:spcPts val="0"/>
              </a:spcBef>
              <a:buNone/>
              <a:defRPr sz="3136">
                <a:gradFill>
                  <a:gsLst>
                    <a:gs pos="130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095068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64795262"/>
      </p:ext>
    </p:extLst>
  </p:cSld>
  <p:clrMapOvr>
    <a:masterClrMapping/>
  </p:clrMapOvr>
  <p:transition>
    <p:fade/>
  </p:transition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>
            <a:lvl1pPr algn="ctr">
              <a:defRPr kumimoji="0" lang="en-US" sz="2400" b="0" i="0" u="none" strike="noStrike" kern="1200" cap="all" spc="800" normalizeH="0" baseline="0" dirty="0">
                <a:ln w="3175"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Light" charset="0"/>
                <a:ea typeface="+mn-ea"/>
                <a:cs typeface="Segoe UI Light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21416581"/>
      </p:ext>
    </p:extLst>
  </p:cSld>
  <p:clrMapOvr>
    <a:masterClrMapping/>
  </p:clrMapOvr>
  <p:transition>
    <p:fade/>
  </p:transition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st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D0DDC16-BBB9-486F-A6F2-9C2AED9A5532}"/>
              </a:ext>
            </a:extLst>
          </p:cNvPr>
          <p:cNvSpPr/>
          <p:nvPr userDrawn="1"/>
        </p:nvSpPr>
        <p:spPr>
          <a:xfrm>
            <a:off x="-1" y="-7783"/>
            <a:ext cx="6096000" cy="6865783"/>
          </a:xfrm>
          <a:prstGeom prst="rect">
            <a:avLst/>
          </a:prstGeom>
          <a:solidFill>
            <a:schemeClr val="tx2">
              <a:alpha val="7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225">
              <a:defRPr/>
            </a:pPr>
            <a:endParaRPr lang="en-US" sz="1800" kern="0">
              <a:solidFill>
                <a:prstClr val="white"/>
              </a:solidFill>
              <a:latin typeface="Segoe UI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0" y="289513"/>
            <a:ext cx="5602653" cy="89966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74117445"/>
      </p:ext>
    </p:extLst>
  </p:cSld>
  <p:clrMapOvr>
    <a:masterClrMapping/>
  </p:clrMapOvr>
  <p:transition>
    <p:fade/>
  </p:transition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AEC1168-A0A4-46A4-9795-88987B3118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40" y="1221953"/>
            <a:ext cx="11655840" cy="1348908"/>
          </a:xfrm>
        </p:spPr>
        <p:txBody>
          <a:bodyPr vert="horz" wrap="square" lIns="146304" tIns="91440" rIns="146304" bIns="91440" rtlCol="0">
            <a:spAutoFit/>
          </a:bodyPr>
          <a:lstStyle>
            <a:lvl1pPr>
              <a:defRPr lang="en-US" sz="1961" smtClean="0"/>
            </a:lvl1pPr>
            <a:lvl2pPr>
              <a:defRPr lang="en-US" sz="1568" smtClean="0"/>
            </a:lvl2pPr>
            <a:lvl3pPr>
              <a:defRPr lang="en-US" sz="1372" smtClean="0"/>
            </a:lvl3pPr>
            <a:lvl4pPr>
              <a:defRPr lang="en-US" sz="1176" smtClean="0"/>
            </a:lvl4pPr>
            <a:lvl5pPr>
              <a:defRPr lang="en-US" sz="1176"/>
            </a:lvl5pPr>
          </a:lstStyle>
          <a:p>
            <a:pPr lvl="0">
              <a:buClr>
                <a:schemeClr val="tx2"/>
              </a:buClr>
            </a:pPr>
            <a:r>
              <a:rPr lang="en-US"/>
              <a:t>Edit Master text styles</a:t>
            </a:r>
          </a:p>
          <a:p>
            <a:pPr lvl="1">
              <a:buClr>
                <a:schemeClr val="tx2"/>
              </a:buClr>
            </a:pPr>
            <a:r>
              <a:rPr lang="en-US"/>
              <a:t>Second level</a:t>
            </a:r>
          </a:p>
          <a:p>
            <a:pPr lvl="2">
              <a:buClr>
                <a:schemeClr val="tx2"/>
              </a:buClr>
            </a:pPr>
            <a:r>
              <a:rPr lang="en-US"/>
              <a:t>Third level</a:t>
            </a:r>
          </a:p>
          <a:p>
            <a:pPr lvl="3">
              <a:buClr>
                <a:schemeClr val="tx2"/>
              </a:buClr>
            </a:pPr>
            <a:r>
              <a:rPr lang="en-US"/>
              <a:t>Fourth level</a:t>
            </a:r>
          </a:p>
          <a:p>
            <a:pPr lvl="4">
              <a:buClr>
                <a:schemeClr val="tx2"/>
              </a:buClr>
            </a:pPr>
            <a:r>
              <a:rPr lang="en-US"/>
              <a:t>Fifth level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8B3623B-BAF3-4EA6-AEDA-9BA28ACF9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86501244"/>
      </p:ext>
    </p:extLst>
  </p:cSld>
  <p:clrMapOvr>
    <a:masterClrMapping/>
  </p:clrMapOvr>
  <p:transition>
    <p:fade/>
  </p:transition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D51C7F-EDB0-43D4-AC00-C35AC221C0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277" y="2309700"/>
            <a:ext cx="5115694" cy="1139030"/>
          </a:xfrm>
        </p:spPr>
        <p:txBody>
          <a:bodyPr wrap="square" lIns="91440" rIns="91440" anchor="b" anchorCtr="0">
            <a:spAutoFit/>
          </a:bodyPr>
          <a:lstStyle>
            <a:lvl1pPr>
              <a:defRPr lang="en-US" sz="3200" kern="0" spc="49">
                <a:solidFill>
                  <a:srgbClr val="0078D7"/>
                </a:solidFill>
                <a:latin typeface="Segoe UI Semilight" charset="0"/>
                <a:ea typeface="Segoe UI Semilight" charset="0"/>
                <a:cs typeface="Segoe UI Semilight" charset="0"/>
              </a:defRPr>
            </a:lvl1pPr>
          </a:lstStyle>
          <a:p>
            <a:pPr marL="0" lvl="0" defTabSz="913927" fontAlgn="base">
              <a:lnSpc>
                <a:spcPct val="95000"/>
              </a:lnSpc>
              <a:spcAft>
                <a:spcPct val="0"/>
              </a:spcAft>
            </a:pPr>
            <a:r>
              <a:rPr lang="en-US"/>
              <a:t>Click to edit Master title style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A778CC4-406A-442C-8E86-E42BCD000C36}"/>
              </a:ext>
            </a:extLst>
          </p:cNvPr>
          <p:cNvCxnSpPr/>
          <p:nvPr userDrawn="1"/>
        </p:nvCxnSpPr>
        <p:spPr>
          <a:xfrm flipH="1">
            <a:off x="697278" y="3510463"/>
            <a:ext cx="4314648" cy="0"/>
          </a:xfrm>
          <a:prstGeom prst="line">
            <a:avLst/>
          </a:prstGeom>
          <a:ln>
            <a:solidFill>
              <a:schemeClr val="tx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EC9E0D8-FE56-4E49-BC3A-B9AC9692609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116826" y="0"/>
            <a:ext cx="6075175" cy="700320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C5D8C4F-E2E3-496B-A612-EEDE8B4214B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97278" y="3695664"/>
            <a:ext cx="4314649" cy="1317284"/>
          </a:xfrm>
        </p:spPr>
        <p:txBody>
          <a:bodyPr lIns="91440" rIns="91440"/>
          <a:lstStyle>
            <a:lvl1pPr>
              <a:spcBef>
                <a:spcPts val="200"/>
              </a:spcBef>
              <a:spcAft>
                <a:spcPts val="1200"/>
              </a:spcAft>
              <a:defRPr lang="en-US" sz="1200" b="1" kern="1200" spc="170" dirty="0" smtClean="0">
                <a:solidFill>
                  <a:srgbClr val="505050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  <a:lvl2pPr>
              <a:defRPr lang="en-US" sz="1200" b="1" kern="1200" spc="170" dirty="0" smtClean="0">
                <a:solidFill>
                  <a:srgbClr val="505050"/>
                </a:solidFill>
                <a:latin typeface="Segoe UI Semibold" charset="0"/>
                <a:ea typeface="Segoe UI Semibold" charset="0"/>
                <a:cs typeface="Segoe UI Semibold" charset="0"/>
              </a:defRPr>
            </a:lvl2pPr>
            <a:lvl3pPr>
              <a:defRPr lang="en-US" sz="1200" b="1" kern="1200" spc="170" dirty="0" smtClean="0">
                <a:solidFill>
                  <a:srgbClr val="505050"/>
                </a:solidFill>
                <a:latin typeface="Segoe UI Semibold" charset="0"/>
                <a:ea typeface="Segoe UI Semibold" charset="0"/>
                <a:cs typeface="Segoe UI Semibold" charset="0"/>
              </a:defRPr>
            </a:lvl3pPr>
            <a:lvl4pPr>
              <a:defRPr lang="en-US" sz="1200" b="1" kern="1200" spc="170" dirty="0" smtClean="0">
                <a:solidFill>
                  <a:srgbClr val="505050"/>
                </a:solidFill>
                <a:latin typeface="Segoe UI Semibold" charset="0"/>
                <a:ea typeface="Segoe UI Semibold" charset="0"/>
                <a:cs typeface="Segoe UI Semibold" charset="0"/>
              </a:defRPr>
            </a:lvl4pPr>
            <a:lvl5pPr>
              <a:defRPr lang="en-US" sz="1200" b="1" kern="1200" spc="170" dirty="0">
                <a:solidFill>
                  <a:srgbClr val="505050"/>
                </a:solidFill>
                <a:latin typeface="Segoe UI Semibold" charset="0"/>
                <a:ea typeface="Segoe UI Semibold" charset="0"/>
                <a:cs typeface="Segoe UI Semibold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2001619"/>
      </p:ext>
    </p:extLst>
  </p:cSld>
  <p:clrMapOvr>
    <a:masterClrMapping/>
  </p:clrMapOvr>
  <p:transition>
    <p:fade/>
  </p:transition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EE9C9A30-AF21-4061-AAF7-F1550C0E212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-3821"/>
            <a:ext cx="6095999" cy="700320"/>
          </a:xfrm>
        </p:spPr>
        <p:txBody>
          <a:bodyPr/>
          <a:lstStyle/>
          <a:p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52BF53E-A85C-4215-A542-5CFED282A83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34937" y="2045659"/>
            <a:ext cx="4763234" cy="1428083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lang="en-US" sz="1600" b="1" kern="1200" dirty="0" smtClean="0">
                <a:ln w="3175">
                  <a:noFill/>
                </a:ln>
                <a:solidFill>
                  <a:srgbClr val="0078D7"/>
                </a:solidFill>
                <a:latin typeface="Segoe UI Semibold" charset="0"/>
                <a:ea typeface="+mn-ea"/>
                <a:cs typeface="Segoe UI Semibold" charset="0"/>
              </a:defRPr>
            </a:lvl1pPr>
            <a:lvl2pPr marL="287283" indent="-285695">
              <a:lnSpc>
                <a:spcPct val="100000"/>
              </a:lnSpc>
              <a:buClr>
                <a:schemeClr val="tx2"/>
              </a:buClr>
              <a:buFont typeface="Arial" panose="020B0604020202020204" pitchFamily="34" charset="0"/>
              <a:buChar char="•"/>
              <a:defRPr lang="en-US" sz="1600" kern="1200" dirty="0" smtClean="0">
                <a:solidFill>
                  <a:srgbClr val="505050"/>
                </a:solidFill>
                <a:latin typeface="+mj-lt"/>
                <a:ea typeface="+mn-ea"/>
                <a:cs typeface="Segoe UI" panose="020B0502040204020203" pitchFamily="34" charset="0"/>
              </a:defRPr>
            </a:lvl2pPr>
            <a:lvl3pPr marL="569803" indent="-223795">
              <a:lnSpc>
                <a:spcPct val="100000"/>
              </a:lnSpc>
              <a:buClr>
                <a:schemeClr val="tx2"/>
              </a:buClr>
              <a:defRPr sz="1400"/>
            </a:lvl3pPr>
            <a:lvl4pPr marL="914225" indent="-223795">
              <a:lnSpc>
                <a:spcPct val="100000"/>
              </a:lnSpc>
              <a:buClr>
                <a:schemeClr val="tx2"/>
              </a:buClr>
              <a:defRPr sz="1200"/>
            </a:lvl4pPr>
            <a:lvl5pPr>
              <a:lnSpc>
                <a:spcPct val="100000"/>
              </a:lnSpc>
              <a:buClr>
                <a:schemeClr val="tx2"/>
              </a:buClr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FC24F05B-D917-43E9-8B6D-60449CCE91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4935" y="289512"/>
            <a:ext cx="5581874" cy="899665"/>
          </a:xfrm>
        </p:spPr>
        <p:txBody>
          <a:bodyPr/>
          <a:lstStyle>
            <a:lvl1pPr>
              <a:defRPr lang="en-US" sz="3200" b="0" kern="0" cap="none" spc="49" baseline="0" dirty="0">
                <a:ln w="3175">
                  <a:noFill/>
                </a:ln>
                <a:solidFill>
                  <a:srgbClr val="0078D7"/>
                </a:solidFill>
                <a:effectLst/>
                <a:latin typeface="Segoe UI Semilight" charset="0"/>
                <a:ea typeface="Segoe UI Semilight" charset="0"/>
                <a:cs typeface="Segoe UI Semilight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02314799"/>
      </p:ext>
    </p:extLst>
  </p:cSld>
  <p:clrMapOvr>
    <a:masterClrMapping/>
  </p:clrMapOvr>
  <p:transition>
    <p:fade/>
  </p:transition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86"/>
            <a:ext cx="10684084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4780989"/>
            <a:ext cx="10682394" cy="724246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6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4FC6F59-C64A-465E-8411-D0ED37ACDAB2}"/>
              </a:ext>
            </a:extLst>
          </p:cNvPr>
          <p:cNvSpPr txBox="1">
            <a:spLocks/>
          </p:cNvSpPr>
          <p:nvPr userDrawn="1"/>
        </p:nvSpPr>
        <p:spPr>
          <a:xfrm>
            <a:off x="269240" y="-306633"/>
            <a:ext cx="11655840" cy="899665"/>
          </a:xfrm>
          <a:prstGeom prst="rect">
            <a:avLst/>
          </a:prstGeom>
        </p:spPr>
        <p:txBody>
          <a:bodyPr vert="horz" wrap="square" lIns="143428" tIns="89642" rIns="143428" bIns="89642" rtlCol="0" anchor="ctr">
            <a:noAutofit/>
          </a:bodyPr>
          <a:lstStyle>
            <a:lvl1pPr algn="ctr" defTabSz="93238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0" lang="en-US" sz="2448" b="0" i="0" u="none" strike="noStrike" kern="1200" cap="all" spc="816" normalizeH="0" baseline="0" dirty="0">
                <a:ln w="3175"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Light" charset="0"/>
                <a:ea typeface="+mn-ea"/>
                <a:cs typeface="Segoe UI Light" charset="0"/>
              </a:defRPr>
            </a:lvl1pPr>
          </a:lstStyle>
          <a:p>
            <a:r>
              <a:rPr lang="en-US" sz="240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352547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607160"/>
            <a:ext cx="11280010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158996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0" name="Group 1819">
            <a:extLst>
              <a:ext uri="{FF2B5EF4-FFF2-40B4-BE49-F238E27FC236}">
                <a16:creationId xmlns:a16="http://schemas.microsoft.com/office/drawing/2014/main" id="{869BE5D7-E829-4961-B1B7-41D71CE1884E}"/>
              </a:ext>
            </a:extLst>
          </p:cNvPr>
          <p:cNvGrpSpPr/>
          <p:nvPr userDrawn="1"/>
        </p:nvGrpSpPr>
        <p:grpSpPr>
          <a:xfrm>
            <a:off x="83663" y="2629144"/>
            <a:ext cx="12009863" cy="176637"/>
            <a:chOff x="83663" y="2532000"/>
            <a:chExt cx="12009863" cy="176637"/>
          </a:xfrm>
        </p:grpSpPr>
        <p:sp>
          <p:nvSpPr>
            <p:cNvPr id="95" name="Freeform 29">
              <a:extLst>
                <a:ext uri="{FF2B5EF4-FFF2-40B4-BE49-F238E27FC236}">
                  <a16:creationId xmlns:a16="http://schemas.microsoft.com/office/drawing/2014/main" id="{CCBD172E-16C3-403C-9368-0328FC2671A5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196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6" name="Freeform 30">
              <a:extLst>
                <a:ext uri="{FF2B5EF4-FFF2-40B4-BE49-F238E27FC236}">
                  <a16:creationId xmlns:a16="http://schemas.microsoft.com/office/drawing/2014/main" id="{84166227-46D8-4126-BE4E-CF716C3737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337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7" name="Freeform 31">
              <a:extLst>
                <a:ext uri="{FF2B5EF4-FFF2-40B4-BE49-F238E27FC236}">
                  <a16:creationId xmlns:a16="http://schemas.microsoft.com/office/drawing/2014/main" id="{F496A010-B395-4C51-9623-DA6CD1623178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63" y="253200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8" name="Freeform 32">
              <a:extLst>
                <a:ext uri="{FF2B5EF4-FFF2-40B4-BE49-F238E27FC236}">
                  <a16:creationId xmlns:a16="http://schemas.microsoft.com/office/drawing/2014/main" id="{5916D425-6CDB-41B5-8E77-75822A85FDCA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290" y="253200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012D95EC-09AB-4721-B118-9BA4766A7456}"/>
                </a:ext>
              </a:extLst>
            </p:cNvPr>
            <p:cNvSpPr>
              <a:spLocks/>
            </p:cNvSpPr>
            <p:nvPr/>
          </p:nvSpPr>
          <p:spPr bwMode="auto">
            <a:xfrm>
              <a:off x="959966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60B0623A-5ABE-4597-85FE-45CE83A411E1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6106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291EE3F5-F099-4209-940E-84AC8C171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738432" y="253200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18A93BB8-784F-40C4-939D-AFCAF7AD88E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7060" y="253200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3" name="Freeform 29">
              <a:extLst>
                <a:ext uri="{FF2B5EF4-FFF2-40B4-BE49-F238E27FC236}">
                  <a16:creationId xmlns:a16="http://schemas.microsoft.com/office/drawing/2014/main" id="{108DA4D1-7460-47F0-A30E-54A8DCEC12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614734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4" name="Freeform 30">
              <a:extLst>
                <a:ext uri="{FF2B5EF4-FFF2-40B4-BE49-F238E27FC236}">
                  <a16:creationId xmlns:a16="http://schemas.microsoft.com/office/drawing/2014/main" id="{F522BDAA-9591-4786-94F5-82E3C052D0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0875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5" name="Freeform 31">
              <a:extLst>
                <a:ext uri="{FF2B5EF4-FFF2-40B4-BE49-F238E27FC236}">
                  <a16:creationId xmlns:a16="http://schemas.microsoft.com/office/drawing/2014/main" id="{5F9C50EC-F569-443B-85EF-7C5E1EA56A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3201" y="253200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6" name="Freeform 32">
              <a:extLst>
                <a:ext uri="{FF2B5EF4-FFF2-40B4-BE49-F238E27FC236}">
                  <a16:creationId xmlns:a16="http://schemas.microsoft.com/office/drawing/2014/main" id="{11618BDE-C8F1-4FDF-BCF5-6A2DD760E0E4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1829" y="253200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7" name="Freeform 29">
              <a:extLst>
                <a:ext uri="{FF2B5EF4-FFF2-40B4-BE49-F238E27FC236}">
                  <a16:creationId xmlns:a16="http://schemas.microsoft.com/office/drawing/2014/main" id="{0D88A09E-CACD-44DB-B6EB-EAB7D76C3722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9503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8" name="Freeform 30">
              <a:extLst>
                <a:ext uri="{FF2B5EF4-FFF2-40B4-BE49-F238E27FC236}">
                  <a16:creationId xmlns:a16="http://schemas.microsoft.com/office/drawing/2014/main" id="{7F6ACAEE-E6E1-44B7-B6F8-227B118F24B2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5644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9" name="Freeform 31">
              <a:extLst>
                <a:ext uri="{FF2B5EF4-FFF2-40B4-BE49-F238E27FC236}">
                  <a16:creationId xmlns:a16="http://schemas.microsoft.com/office/drawing/2014/main" id="{65A89059-0D60-4DEE-9B08-00CDB0C3E03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7969" y="253200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0" name="Freeform 32">
              <a:extLst>
                <a:ext uri="{FF2B5EF4-FFF2-40B4-BE49-F238E27FC236}">
                  <a16:creationId xmlns:a16="http://schemas.microsoft.com/office/drawing/2014/main" id="{066CF743-D39B-4687-8FC2-DF849C855364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6598" y="253200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1" name="Freeform 477">
              <a:extLst>
                <a:ext uri="{FF2B5EF4-FFF2-40B4-BE49-F238E27FC236}">
                  <a16:creationId xmlns:a16="http://schemas.microsoft.com/office/drawing/2014/main" id="{CBACD5E4-8FF3-4456-B84A-4E3D9628C5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4272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2" name="Freeform 478">
              <a:extLst>
                <a:ext uri="{FF2B5EF4-FFF2-40B4-BE49-F238E27FC236}">
                  <a16:creationId xmlns:a16="http://schemas.microsoft.com/office/drawing/2014/main" id="{E44D2C0F-4D6E-4A3B-8922-E8FBDED993A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0413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3" name="Freeform 479">
              <a:extLst>
                <a:ext uri="{FF2B5EF4-FFF2-40B4-BE49-F238E27FC236}">
                  <a16:creationId xmlns:a16="http://schemas.microsoft.com/office/drawing/2014/main" id="{93E94D2F-3E31-4530-B785-FE1E593A356F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2739" y="253200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4" name="Freeform 480">
              <a:extLst>
                <a:ext uri="{FF2B5EF4-FFF2-40B4-BE49-F238E27FC236}">
                  <a16:creationId xmlns:a16="http://schemas.microsoft.com/office/drawing/2014/main" id="{E9FA8B68-98B1-4358-BBCA-6B19E7A11544}"/>
                </a:ext>
              </a:extLst>
            </p:cNvPr>
            <p:cNvSpPr>
              <a:spLocks/>
            </p:cNvSpPr>
            <p:nvPr/>
          </p:nvSpPr>
          <p:spPr bwMode="auto">
            <a:xfrm>
              <a:off x="3031366" y="253200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5" name="Freeform 29">
              <a:extLst>
                <a:ext uri="{FF2B5EF4-FFF2-40B4-BE49-F238E27FC236}">
                  <a16:creationId xmlns:a16="http://schemas.microsoft.com/office/drawing/2014/main" id="{415C3169-48A8-4AC5-A000-A7127C39DD53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9042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6" name="Freeform 31">
              <a:extLst>
                <a:ext uri="{FF2B5EF4-FFF2-40B4-BE49-F238E27FC236}">
                  <a16:creationId xmlns:a16="http://schemas.microsoft.com/office/drawing/2014/main" id="{2A4F40AE-C31A-4D77-9C89-75874B35209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7508" y="253200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7" name="Freeform 29">
              <a:extLst>
                <a:ext uri="{FF2B5EF4-FFF2-40B4-BE49-F238E27FC236}">
                  <a16:creationId xmlns:a16="http://schemas.microsoft.com/office/drawing/2014/main" id="{5142232A-1C77-4605-965B-70AD28366523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7670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8" name="Freeform 30">
              <a:extLst>
                <a:ext uri="{FF2B5EF4-FFF2-40B4-BE49-F238E27FC236}">
                  <a16:creationId xmlns:a16="http://schemas.microsoft.com/office/drawing/2014/main" id="{D45B0B9A-BF71-4870-9246-CEECA898B64F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3811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9" name="Freeform 31">
              <a:extLst>
                <a:ext uri="{FF2B5EF4-FFF2-40B4-BE49-F238E27FC236}">
                  <a16:creationId xmlns:a16="http://schemas.microsoft.com/office/drawing/2014/main" id="{11B583FD-5FBE-4729-9126-00D9ADCBDCF2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6136" y="253200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0" name="Freeform 32">
              <a:extLst>
                <a:ext uri="{FF2B5EF4-FFF2-40B4-BE49-F238E27FC236}">
                  <a16:creationId xmlns:a16="http://schemas.microsoft.com/office/drawing/2014/main" id="{024EF891-8DDC-4FA4-8A0E-75CBDF3BDEDA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4764" y="253200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1" name="Freeform 29">
              <a:extLst>
                <a:ext uri="{FF2B5EF4-FFF2-40B4-BE49-F238E27FC236}">
                  <a16:creationId xmlns:a16="http://schemas.microsoft.com/office/drawing/2014/main" id="{ED799D22-D0AC-4014-AA84-E85E3C4A05B4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2439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2" name="Freeform 30">
              <a:extLst>
                <a:ext uri="{FF2B5EF4-FFF2-40B4-BE49-F238E27FC236}">
                  <a16:creationId xmlns:a16="http://schemas.microsoft.com/office/drawing/2014/main" id="{C97C26A2-4463-4835-9537-7D2159CF75B2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8580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3" name="Freeform 31">
              <a:extLst>
                <a:ext uri="{FF2B5EF4-FFF2-40B4-BE49-F238E27FC236}">
                  <a16:creationId xmlns:a16="http://schemas.microsoft.com/office/drawing/2014/main" id="{8E1EEBB4-DACF-49D9-BF85-8078CC861A97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0905" y="253200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4" name="Freeform 32">
              <a:extLst>
                <a:ext uri="{FF2B5EF4-FFF2-40B4-BE49-F238E27FC236}">
                  <a16:creationId xmlns:a16="http://schemas.microsoft.com/office/drawing/2014/main" id="{06B51FDA-6279-43D8-A952-E0699AC46A39}"/>
                </a:ext>
              </a:extLst>
            </p:cNvPr>
            <p:cNvSpPr>
              <a:spLocks/>
            </p:cNvSpPr>
            <p:nvPr/>
          </p:nvSpPr>
          <p:spPr bwMode="auto">
            <a:xfrm>
              <a:off x="4669534" y="253200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5" name="Freeform 29">
              <a:extLst>
                <a:ext uri="{FF2B5EF4-FFF2-40B4-BE49-F238E27FC236}">
                  <a16:creationId xmlns:a16="http://schemas.microsoft.com/office/drawing/2014/main" id="{518708C8-E6CE-4A36-AFCA-2C25AEA5D5D4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7208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6" name="Freeform 30">
              <a:extLst>
                <a:ext uri="{FF2B5EF4-FFF2-40B4-BE49-F238E27FC236}">
                  <a16:creationId xmlns:a16="http://schemas.microsoft.com/office/drawing/2014/main" id="{75492816-856E-43B2-ADF9-DC9B9E29BAE8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3348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7" name="Freeform 31">
              <a:extLst>
                <a:ext uri="{FF2B5EF4-FFF2-40B4-BE49-F238E27FC236}">
                  <a16:creationId xmlns:a16="http://schemas.microsoft.com/office/drawing/2014/main" id="{5BF10B53-E727-48B6-BD89-92DA47E252C2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5674" y="253200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8" name="Freeform 32">
              <a:extLst>
                <a:ext uri="{FF2B5EF4-FFF2-40B4-BE49-F238E27FC236}">
                  <a16:creationId xmlns:a16="http://schemas.microsoft.com/office/drawing/2014/main" id="{F0D56552-E5A7-43CF-8DEA-2FCB0F10905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4302" y="253200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9" name="Freeform 29">
              <a:extLst>
                <a:ext uri="{FF2B5EF4-FFF2-40B4-BE49-F238E27FC236}">
                  <a16:creationId xmlns:a16="http://schemas.microsoft.com/office/drawing/2014/main" id="{2E108B6F-B79F-4BAC-9160-22525B59FBF5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1977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0" name="Freeform 30">
              <a:extLst>
                <a:ext uri="{FF2B5EF4-FFF2-40B4-BE49-F238E27FC236}">
                  <a16:creationId xmlns:a16="http://schemas.microsoft.com/office/drawing/2014/main" id="{4A741E74-F57F-438F-A7AA-9BF8056EDF29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8118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1" name="Freeform 31">
              <a:extLst>
                <a:ext uri="{FF2B5EF4-FFF2-40B4-BE49-F238E27FC236}">
                  <a16:creationId xmlns:a16="http://schemas.microsoft.com/office/drawing/2014/main" id="{AF9783B9-D24A-45A6-AB36-BE5F72179A39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0443" y="253200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2" name="Freeform 32">
              <a:extLst>
                <a:ext uri="{FF2B5EF4-FFF2-40B4-BE49-F238E27FC236}">
                  <a16:creationId xmlns:a16="http://schemas.microsoft.com/office/drawing/2014/main" id="{4C5E6AEC-0A32-49D8-AEBD-BE7BBB73404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9071" y="253200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3" name="Freeform 499">
              <a:extLst>
                <a:ext uri="{FF2B5EF4-FFF2-40B4-BE49-F238E27FC236}">
                  <a16:creationId xmlns:a16="http://schemas.microsoft.com/office/drawing/2014/main" id="{4F350EC0-231D-425B-83BC-083222A91D7A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6745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4" name="Freeform 500">
              <a:extLst>
                <a:ext uri="{FF2B5EF4-FFF2-40B4-BE49-F238E27FC236}">
                  <a16:creationId xmlns:a16="http://schemas.microsoft.com/office/drawing/2014/main" id="{3CBA4DBC-2AB8-4107-84AE-839424F13CB7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2887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5" name="Freeform 501">
              <a:extLst>
                <a:ext uri="{FF2B5EF4-FFF2-40B4-BE49-F238E27FC236}">
                  <a16:creationId xmlns:a16="http://schemas.microsoft.com/office/drawing/2014/main" id="{E53A1FBA-56C4-4BF2-B6DA-1216FFEF750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05212" y="253200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6" name="Freeform 502">
              <a:extLst>
                <a:ext uri="{FF2B5EF4-FFF2-40B4-BE49-F238E27FC236}">
                  <a16:creationId xmlns:a16="http://schemas.microsoft.com/office/drawing/2014/main" id="{4F211093-459C-48AC-B7BB-2D49045B8131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3840" y="253200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7" name="Freeform 29">
              <a:extLst>
                <a:ext uri="{FF2B5EF4-FFF2-40B4-BE49-F238E27FC236}">
                  <a16:creationId xmlns:a16="http://schemas.microsoft.com/office/drawing/2014/main" id="{39B16233-3EBE-48D1-800E-BF3CB251974A}"/>
                </a:ext>
              </a:extLst>
            </p:cNvPr>
            <p:cNvSpPr>
              <a:spLocks/>
            </p:cNvSpPr>
            <p:nvPr/>
          </p:nvSpPr>
          <p:spPr bwMode="auto">
            <a:xfrm>
              <a:off x="7181515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8" name="Freeform 31">
              <a:extLst>
                <a:ext uri="{FF2B5EF4-FFF2-40B4-BE49-F238E27FC236}">
                  <a16:creationId xmlns:a16="http://schemas.microsoft.com/office/drawing/2014/main" id="{7CC94C21-6884-4456-B340-96114274BB06}"/>
                </a:ext>
              </a:extLst>
            </p:cNvPr>
            <p:cNvSpPr>
              <a:spLocks/>
            </p:cNvSpPr>
            <p:nvPr/>
          </p:nvSpPr>
          <p:spPr bwMode="auto">
            <a:xfrm>
              <a:off x="6959981" y="253200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" name="Freeform 29">
              <a:extLst>
                <a:ext uri="{FF2B5EF4-FFF2-40B4-BE49-F238E27FC236}">
                  <a16:creationId xmlns:a16="http://schemas.microsoft.com/office/drawing/2014/main" id="{7F725FE8-8769-4D43-8EC0-E75FD958954A}"/>
                </a:ext>
              </a:extLst>
            </p:cNvPr>
            <p:cNvSpPr>
              <a:spLocks/>
            </p:cNvSpPr>
            <p:nvPr/>
          </p:nvSpPr>
          <p:spPr bwMode="auto">
            <a:xfrm>
              <a:off x="7510142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" name="Freeform 30">
              <a:extLst>
                <a:ext uri="{FF2B5EF4-FFF2-40B4-BE49-F238E27FC236}">
                  <a16:creationId xmlns:a16="http://schemas.microsoft.com/office/drawing/2014/main" id="{306A062D-B9AA-4B2F-808D-1E38DB11C512}"/>
                </a:ext>
              </a:extLst>
            </p:cNvPr>
            <p:cNvSpPr>
              <a:spLocks/>
            </p:cNvSpPr>
            <p:nvPr/>
          </p:nvSpPr>
          <p:spPr bwMode="auto">
            <a:xfrm>
              <a:off x="7836283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" name="Freeform 31">
              <a:extLst>
                <a:ext uri="{FF2B5EF4-FFF2-40B4-BE49-F238E27FC236}">
                  <a16:creationId xmlns:a16="http://schemas.microsoft.com/office/drawing/2014/main" id="{9ED87787-11CD-4341-88DC-D372868B4065}"/>
                </a:ext>
              </a:extLst>
            </p:cNvPr>
            <p:cNvSpPr>
              <a:spLocks/>
            </p:cNvSpPr>
            <p:nvPr/>
          </p:nvSpPr>
          <p:spPr bwMode="auto">
            <a:xfrm>
              <a:off x="7288609" y="253200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" name="Freeform 32">
              <a:extLst>
                <a:ext uri="{FF2B5EF4-FFF2-40B4-BE49-F238E27FC236}">
                  <a16:creationId xmlns:a16="http://schemas.microsoft.com/office/drawing/2014/main" id="{60FE8B75-05EC-45DD-B240-F50477883FA7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7237" y="253200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" name="Freeform 29">
              <a:extLst>
                <a:ext uri="{FF2B5EF4-FFF2-40B4-BE49-F238E27FC236}">
                  <a16:creationId xmlns:a16="http://schemas.microsoft.com/office/drawing/2014/main" id="{B29EDD4B-995B-4A76-8F4F-EEFF8977D1F9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4912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" name="Freeform 30">
              <a:extLst>
                <a:ext uri="{FF2B5EF4-FFF2-40B4-BE49-F238E27FC236}">
                  <a16:creationId xmlns:a16="http://schemas.microsoft.com/office/drawing/2014/main" id="{D0B7A114-1E0F-42C0-A06F-002FAECA8B3C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1052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" name="Freeform 31">
              <a:extLst>
                <a:ext uri="{FF2B5EF4-FFF2-40B4-BE49-F238E27FC236}">
                  <a16:creationId xmlns:a16="http://schemas.microsoft.com/office/drawing/2014/main" id="{C7E21293-CF99-4DE4-BC50-8C88B221528E}"/>
                </a:ext>
              </a:extLst>
            </p:cNvPr>
            <p:cNvSpPr>
              <a:spLocks/>
            </p:cNvSpPr>
            <p:nvPr/>
          </p:nvSpPr>
          <p:spPr bwMode="auto">
            <a:xfrm>
              <a:off x="7943378" y="253200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" name="Freeform 32">
              <a:extLst>
                <a:ext uri="{FF2B5EF4-FFF2-40B4-BE49-F238E27FC236}">
                  <a16:creationId xmlns:a16="http://schemas.microsoft.com/office/drawing/2014/main" id="{63E2689F-1B2E-407A-94DF-BCC715398F41}"/>
                </a:ext>
              </a:extLst>
            </p:cNvPr>
            <p:cNvSpPr>
              <a:spLocks/>
            </p:cNvSpPr>
            <p:nvPr/>
          </p:nvSpPr>
          <p:spPr bwMode="auto">
            <a:xfrm>
              <a:off x="8272007" y="253200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" name="Freeform 29">
              <a:extLst>
                <a:ext uri="{FF2B5EF4-FFF2-40B4-BE49-F238E27FC236}">
                  <a16:creationId xmlns:a16="http://schemas.microsoft.com/office/drawing/2014/main" id="{ACF08AAD-25CD-4EAD-88D5-DDCA62AFB1A6}"/>
                </a:ext>
              </a:extLst>
            </p:cNvPr>
            <p:cNvSpPr>
              <a:spLocks/>
            </p:cNvSpPr>
            <p:nvPr/>
          </p:nvSpPr>
          <p:spPr bwMode="auto">
            <a:xfrm>
              <a:off x="8819680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" name="Freeform 30">
              <a:extLst>
                <a:ext uri="{FF2B5EF4-FFF2-40B4-BE49-F238E27FC236}">
                  <a16:creationId xmlns:a16="http://schemas.microsoft.com/office/drawing/2014/main" id="{53D227F5-24F5-4133-B688-1CE3CE4DCD38}"/>
                </a:ext>
              </a:extLst>
            </p:cNvPr>
            <p:cNvSpPr>
              <a:spLocks/>
            </p:cNvSpPr>
            <p:nvPr/>
          </p:nvSpPr>
          <p:spPr bwMode="auto">
            <a:xfrm>
              <a:off x="9145821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" name="Freeform 31">
              <a:extLst>
                <a:ext uri="{FF2B5EF4-FFF2-40B4-BE49-F238E27FC236}">
                  <a16:creationId xmlns:a16="http://schemas.microsoft.com/office/drawing/2014/main" id="{8C36492D-136D-4944-8295-90556935D604}"/>
                </a:ext>
              </a:extLst>
            </p:cNvPr>
            <p:cNvSpPr>
              <a:spLocks/>
            </p:cNvSpPr>
            <p:nvPr/>
          </p:nvSpPr>
          <p:spPr bwMode="auto">
            <a:xfrm>
              <a:off x="8598147" y="253200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" name="Freeform 32">
              <a:extLst>
                <a:ext uri="{FF2B5EF4-FFF2-40B4-BE49-F238E27FC236}">
                  <a16:creationId xmlns:a16="http://schemas.microsoft.com/office/drawing/2014/main" id="{24894DC3-ED0E-4D69-BC29-9C80D94B7BF2}"/>
                </a:ext>
              </a:extLst>
            </p:cNvPr>
            <p:cNvSpPr>
              <a:spLocks/>
            </p:cNvSpPr>
            <p:nvPr/>
          </p:nvSpPr>
          <p:spPr bwMode="auto">
            <a:xfrm>
              <a:off x="8926774" y="253200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" name="Freeform 29">
              <a:extLst>
                <a:ext uri="{FF2B5EF4-FFF2-40B4-BE49-F238E27FC236}">
                  <a16:creationId xmlns:a16="http://schemas.microsoft.com/office/drawing/2014/main" id="{E9822D78-886C-45DE-964C-ED98826D0895}"/>
                </a:ext>
              </a:extLst>
            </p:cNvPr>
            <p:cNvSpPr>
              <a:spLocks/>
            </p:cNvSpPr>
            <p:nvPr/>
          </p:nvSpPr>
          <p:spPr bwMode="auto">
            <a:xfrm>
              <a:off x="9474450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8" name="Freeform 30">
              <a:extLst>
                <a:ext uri="{FF2B5EF4-FFF2-40B4-BE49-F238E27FC236}">
                  <a16:creationId xmlns:a16="http://schemas.microsoft.com/office/drawing/2014/main" id="{EAFDE785-1593-4030-B8A3-E28F9B7925E3}"/>
                </a:ext>
              </a:extLst>
            </p:cNvPr>
            <p:cNvSpPr>
              <a:spLocks/>
            </p:cNvSpPr>
            <p:nvPr/>
          </p:nvSpPr>
          <p:spPr bwMode="auto">
            <a:xfrm>
              <a:off x="9800591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9" name="Freeform 31">
              <a:extLst>
                <a:ext uri="{FF2B5EF4-FFF2-40B4-BE49-F238E27FC236}">
                  <a16:creationId xmlns:a16="http://schemas.microsoft.com/office/drawing/2014/main" id="{7ADB6A5E-4343-4DE6-B32F-425A4D7C2C91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2915" y="253200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0" name="Freeform 32">
              <a:extLst>
                <a:ext uri="{FF2B5EF4-FFF2-40B4-BE49-F238E27FC236}">
                  <a16:creationId xmlns:a16="http://schemas.microsoft.com/office/drawing/2014/main" id="{79349E14-3453-4AF4-91FF-41CBD0D17C93}"/>
                </a:ext>
              </a:extLst>
            </p:cNvPr>
            <p:cNvSpPr>
              <a:spLocks/>
            </p:cNvSpPr>
            <p:nvPr/>
          </p:nvSpPr>
          <p:spPr bwMode="auto">
            <a:xfrm>
              <a:off x="9581544" y="253200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1" name="Freeform 387">
              <a:extLst>
                <a:ext uri="{FF2B5EF4-FFF2-40B4-BE49-F238E27FC236}">
                  <a16:creationId xmlns:a16="http://schemas.microsoft.com/office/drawing/2014/main" id="{921140D9-4822-45E9-A60E-AED9160970A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9218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2" name="Freeform 388">
              <a:extLst>
                <a:ext uri="{FF2B5EF4-FFF2-40B4-BE49-F238E27FC236}">
                  <a16:creationId xmlns:a16="http://schemas.microsoft.com/office/drawing/2014/main" id="{FE3AD08C-AD3E-436B-BB97-FB7C33DE145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55360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3" name="Freeform 389">
              <a:extLst>
                <a:ext uri="{FF2B5EF4-FFF2-40B4-BE49-F238E27FC236}">
                  <a16:creationId xmlns:a16="http://schemas.microsoft.com/office/drawing/2014/main" id="{39C0BAE7-EBBB-4CBF-BA1D-0D9A4A186FE6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7685" y="253200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4" name="Freeform 390">
              <a:extLst>
                <a:ext uri="{FF2B5EF4-FFF2-40B4-BE49-F238E27FC236}">
                  <a16:creationId xmlns:a16="http://schemas.microsoft.com/office/drawing/2014/main" id="{41F162C2-D61F-4066-AC29-E526004EC68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36312" y="253200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5" name="Freeform 29">
              <a:extLst>
                <a:ext uri="{FF2B5EF4-FFF2-40B4-BE49-F238E27FC236}">
                  <a16:creationId xmlns:a16="http://schemas.microsoft.com/office/drawing/2014/main" id="{D3D8F3DE-DE89-4F1C-9EEA-BEC6A0837BC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83987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6" name="Freeform 31">
              <a:extLst>
                <a:ext uri="{FF2B5EF4-FFF2-40B4-BE49-F238E27FC236}">
                  <a16:creationId xmlns:a16="http://schemas.microsoft.com/office/drawing/2014/main" id="{4033DAC1-3D0E-4F6B-A5A1-4E94E4638C8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2454" y="253200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7" name="Freeform 29">
              <a:extLst>
                <a:ext uri="{FF2B5EF4-FFF2-40B4-BE49-F238E27FC236}">
                  <a16:creationId xmlns:a16="http://schemas.microsoft.com/office/drawing/2014/main" id="{75C22129-CB78-47BA-BAA6-293A233B61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2615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8" name="Freeform 30">
              <a:extLst>
                <a:ext uri="{FF2B5EF4-FFF2-40B4-BE49-F238E27FC236}">
                  <a16:creationId xmlns:a16="http://schemas.microsoft.com/office/drawing/2014/main" id="{1A009602-8130-4467-B236-C31E56EDB28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38757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9" name="Freeform 31">
              <a:extLst>
                <a:ext uri="{FF2B5EF4-FFF2-40B4-BE49-F238E27FC236}">
                  <a16:creationId xmlns:a16="http://schemas.microsoft.com/office/drawing/2014/main" id="{201C9EC7-5F39-4BCC-931A-C7091A16B8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91083" y="253200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0" name="Freeform 32">
              <a:extLst>
                <a:ext uri="{FF2B5EF4-FFF2-40B4-BE49-F238E27FC236}">
                  <a16:creationId xmlns:a16="http://schemas.microsoft.com/office/drawing/2014/main" id="{9BEC48DA-611C-400E-908F-148AEBA749C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19710" y="253200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1" name="Freeform 397">
              <a:extLst>
                <a:ext uri="{FF2B5EF4-FFF2-40B4-BE49-F238E27FC236}">
                  <a16:creationId xmlns:a16="http://schemas.microsoft.com/office/drawing/2014/main" id="{B6F78119-9F59-4A0C-8FB7-BC39DF0619D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67385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2" name="Freeform 398">
              <a:extLst>
                <a:ext uri="{FF2B5EF4-FFF2-40B4-BE49-F238E27FC236}">
                  <a16:creationId xmlns:a16="http://schemas.microsoft.com/office/drawing/2014/main" id="{AE8ED7F9-EF3A-4FB0-B8A9-72264EB1D11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93526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3" name="Freeform 399">
              <a:extLst>
                <a:ext uri="{FF2B5EF4-FFF2-40B4-BE49-F238E27FC236}">
                  <a16:creationId xmlns:a16="http://schemas.microsoft.com/office/drawing/2014/main" id="{4138168E-982E-4AFC-8C92-FF3DDB370B6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45852" y="253200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4" name="Freeform 400">
              <a:extLst>
                <a:ext uri="{FF2B5EF4-FFF2-40B4-BE49-F238E27FC236}">
                  <a16:creationId xmlns:a16="http://schemas.microsoft.com/office/drawing/2014/main" id="{98E761A4-1830-473A-BF95-0212FD10E90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74480" y="253200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821" name="Group 1820">
            <a:extLst>
              <a:ext uri="{FF2B5EF4-FFF2-40B4-BE49-F238E27FC236}">
                <a16:creationId xmlns:a16="http://schemas.microsoft.com/office/drawing/2014/main" id="{541099ED-BB8B-4885-9A17-74E3BE69FE69}"/>
              </a:ext>
            </a:extLst>
          </p:cNvPr>
          <p:cNvGrpSpPr/>
          <p:nvPr userDrawn="1"/>
        </p:nvGrpSpPr>
        <p:grpSpPr>
          <a:xfrm>
            <a:off x="83664" y="2914178"/>
            <a:ext cx="12009864" cy="176637"/>
            <a:chOff x="83663" y="2829776"/>
            <a:chExt cx="12009864" cy="176637"/>
          </a:xfrm>
        </p:grpSpPr>
        <p:sp>
          <p:nvSpPr>
            <p:cNvPr id="139" name="Freeform 29">
              <a:extLst>
                <a:ext uri="{FF2B5EF4-FFF2-40B4-BE49-F238E27FC236}">
                  <a16:creationId xmlns:a16="http://schemas.microsoft.com/office/drawing/2014/main" id="{392D5171-716F-4E9C-BF22-4B7104D3B7C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959982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0" name="Freeform 30">
              <a:extLst>
                <a:ext uri="{FF2B5EF4-FFF2-40B4-BE49-F238E27FC236}">
                  <a16:creationId xmlns:a16="http://schemas.microsoft.com/office/drawing/2014/main" id="{DCEDB26D-2B2C-4A79-84E8-29D5180F45B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633841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1" name="Freeform 31">
              <a:extLst>
                <a:ext uri="{FF2B5EF4-FFF2-40B4-BE49-F238E27FC236}">
                  <a16:creationId xmlns:a16="http://schemas.microsoft.com/office/drawing/2014/main" id="{5FD3B6F3-7F10-4E81-8C9E-8260BAEAAEE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067076" y="282977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2" name="Freeform 32">
              <a:extLst>
                <a:ext uri="{FF2B5EF4-FFF2-40B4-BE49-F238E27FC236}">
                  <a16:creationId xmlns:a16="http://schemas.microsoft.com/office/drawing/2014/main" id="{079B1FCE-2F35-45CA-AD93-576F409DE12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740936" y="282977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3" name="Freeform 29">
              <a:extLst>
                <a:ext uri="{FF2B5EF4-FFF2-40B4-BE49-F238E27FC236}">
                  <a16:creationId xmlns:a16="http://schemas.microsoft.com/office/drawing/2014/main" id="{8653C7C2-32D9-4ED5-9DAB-D5BB2263F48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305212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4" name="Freeform 30">
              <a:extLst>
                <a:ext uri="{FF2B5EF4-FFF2-40B4-BE49-F238E27FC236}">
                  <a16:creationId xmlns:a16="http://schemas.microsoft.com/office/drawing/2014/main" id="{D00E0DE5-59F4-4E4F-A7BC-057006E01A8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979072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5" name="Freeform 31">
              <a:extLst>
                <a:ext uri="{FF2B5EF4-FFF2-40B4-BE49-F238E27FC236}">
                  <a16:creationId xmlns:a16="http://schemas.microsoft.com/office/drawing/2014/main" id="{9C01E611-D666-425A-A43A-C43D23A9504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412307" y="282977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6" name="Freeform 32">
              <a:extLst>
                <a:ext uri="{FF2B5EF4-FFF2-40B4-BE49-F238E27FC236}">
                  <a16:creationId xmlns:a16="http://schemas.microsoft.com/office/drawing/2014/main" id="{97953A47-D89F-495A-AFB5-79DE3894208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086166" y="282977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7" name="Freeform 29">
              <a:extLst>
                <a:ext uri="{FF2B5EF4-FFF2-40B4-BE49-F238E27FC236}">
                  <a16:creationId xmlns:a16="http://schemas.microsoft.com/office/drawing/2014/main" id="{1CB10BF6-B594-4F75-B2B7-E7414DD119E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650444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8" name="Freeform 30">
              <a:extLst>
                <a:ext uri="{FF2B5EF4-FFF2-40B4-BE49-F238E27FC236}">
                  <a16:creationId xmlns:a16="http://schemas.microsoft.com/office/drawing/2014/main" id="{C2ACE534-4295-4F9E-A562-6021A82C91A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324303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9" name="Freeform 31">
              <a:extLst>
                <a:ext uri="{FF2B5EF4-FFF2-40B4-BE49-F238E27FC236}">
                  <a16:creationId xmlns:a16="http://schemas.microsoft.com/office/drawing/2014/main" id="{90A6E9B8-5D7F-43AE-899C-2365797E239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757538" y="282977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0" name="Freeform 32">
              <a:extLst>
                <a:ext uri="{FF2B5EF4-FFF2-40B4-BE49-F238E27FC236}">
                  <a16:creationId xmlns:a16="http://schemas.microsoft.com/office/drawing/2014/main" id="{3BA98D26-8488-4CC9-84A8-F3985D4F249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431398" y="282977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1" name="Freeform 29">
              <a:extLst>
                <a:ext uri="{FF2B5EF4-FFF2-40B4-BE49-F238E27FC236}">
                  <a16:creationId xmlns:a16="http://schemas.microsoft.com/office/drawing/2014/main" id="{FFA98111-E386-40D2-8E50-D76EDCD7025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995675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2" name="Freeform 30">
              <a:extLst>
                <a:ext uri="{FF2B5EF4-FFF2-40B4-BE49-F238E27FC236}">
                  <a16:creationId xmlns:a16="http://schemas.microsoft.com/office/drawing/2014/main" id="{912729D7-A693-410D-9E9E-46EE3FB71C9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669534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3" name="Freeform 31">
              <a:extLst>
                <a:ext uri="{FF2B5EF4-FFF2-40B4-BE49-F238E27FC236}">
                  <a16:creationId xmlns:a16="http://schemas.microsoft.com/office/drawing/2014/main" id="{A4E052D0-5A95-4818-9A47-5D996151082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102769" y="282977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4" name="Freeform 32">
              <a:extLst>
                <a:ext uri="{FF2B5EF4-FFF2-40B4-BE49-F238E27FC236}">
                  <a16:creationId xmlns:a16="http://schemas.microsoft.com/office/drawing/2014/main" id="{21D30B51-3DD1-4A0B-AB27-1ADD452BEFA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776629" y="282977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5" name="Freeform 521">
              <a:extLst>
                <a:ext uri="{FF2B5EF4-FFF2-40B4-BE49-F238E27FC236}">
                  <a16:creationId xmlns:a16="http://schemas.microsoft.com/office/drawing/2014/main" id="{9E5973D7-880B-4444-8EF4-CBD4AE8F7D2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340906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6" name="Freeform 522">
              <a:extLst>
                <a:ext uri="{FF2B5EF4-FFF2-40B4-BE49-F238E27FC236}">
                  <a16:creationId xmlns:a16="http://schemas.microsoft.com/office/drawing/2014/main" id="{D315560E-A118-4E8F-828D-4107FAF7A1E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014765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7" name="Freeform 523">
              <a:extLst>
                <a:ext uri="{FF2B5EF4-FFF2-40B4-BE49-F238E27FC236}">
                  <a16:creationId xmlns:a16="http://schemas.microsoft.com/office/drawing/2014/main" id="{00311F17-B541-4EFB-802A-4EA0D9EAD69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447999" y="282977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8" name="Freeform 524">
              <a:extLst>
                <a:ext uri="{FF2B5EF4-FFF2-40B4-BE49-F238E27FC236}">
                  <a16:creationId xmlns:a16="http://schemas.microsoft.com/office/drawing/2014/main" id="{8F69C512-5E5D-47B6-9217-03280343810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121860" y="282977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9" name="Freeform 29">
              <a:extLst>
                <a:ext uri="{FF2B5EF4-FFF2-40B4-BE49-F238E27FC236}">
                  <a16:creationId xmlns:a16="http://schemas.microsoft.com/office/drawing/2014/main" id="{6FEA9CBB-0677-4F45-95EC-E422E354E83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686136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0" name="Freeform 31">
              <a:extLst>
                <a:ext uri="{FF2B5EF4-FFF2-40B4-BE49-F238E27FC236}">
                  <a16:creationId xmlns:a16="http://schemas.microsoft.com/office/drawing/2014/main" id="{15949574-D408-47D4-A07D-0867D9E08F9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93231" y="282977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1" name="Freeform 29">
              <a:extLst>
                <a:ext uri="{FF2B5EF4-FFF2-40B4-BE49-F238E27FC236}">
                  <a16:creationId xmlns:a16="http://schemas.microsoft.com/office/drawing/2014/main" id="{7446A109-2341-441F-84FD-248EF7A8871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357508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2" name="Freeform 30">
              <a:extLst>
                <a:ext uri="{FF2B5EF4-FFF2-40B4-BE49-F238E27FC236}">
                  <a16:creationId xmlns:a16="http://schemas.microsoft.com/office/drawing/2014/main" id="{841ED32C-A397-44AE-9ABB-B53E7ABC1C2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031367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3" name="Freeform 31">
              <a:extLst>
                <a:ext uri="{FF2B5EF4-FFF2-40B4-BE49-F238E27FC236}">
                  <a16:creationId xmlns:a16="http://schemas.microsoft.com/office/drawing/2014/main" id="{51B10CBE-0B0F-4B26-A807-436E08E06E9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464602" y="282977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4" name="Freeform 32">
              <a:extLst>
                <a:ext uri="{FF2B5EF4-FFF2-40B4-BE49-F238E27FC236}">
                  <a16:creationId xmlns:a16="http://schemas.microsoft.com/office/drawing/2014/main" id="{E5BCBA0D-52F0-4729-83A3-CE8AFBFA6C7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138462" y="282977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5" name="Freeform 29">
              <a:extLst>
                <a:ext uri="{FF2B5EF4-FFF2-40B4-BE49-F238E27FC236}">
                  <a16:creationId xmlns:a16="http://schemas.microsoft.com/office/drawing/2014/main" id="{9B13DDD3-0BB3-42C1-9BB0-CE1BE1BB337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702739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6" name="Freeform 30">
              <a:extLst>
                <a:ext uri="{FF2B5EF4-FFF2-40B4-BE49-F238E27FC236}">
                  <a16:creationId xmlns:a16="http://schemas.microsoft.com/office/drawing/2014/main" id="{FCF3C257-8A6C-453E-9854-C2A1726FCAB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376598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7" name="Freeform 31">
              <a:extLst>
                <a:ext uri="{FF2B5EF4-FFF2-40B4-BE49-F238E27FC236}">
                  <a16:creationId xmlns:a16="http://schemas.microsoft.com/office/drawing/2014/main" id="{095C4FC6-0599-4414-B78A-D8932580453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809833" y="282977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8" name="Freeform 32">
              <a:extLst>
                <a:ext uri="{FF2B5EF4-FFF2-40B4-BE49-F238E27FC236}">
                  <a16:creationId xmlns:a16="http://schemas.microsoft.com/office/drawing/2014/main" id="{54BE86A6-25DD-4E30-A39E-6A6D17E1299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483693" y="282977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9" name="Freeform 29">
              <a:extLst>
                <a:ext uri="{FF2B5EF4-FFF2-40B4-BE49-F238E27FC236}">
                  <a16:creationId xmlns:a16="http://schemas.microsoft.com/office/drawing/2014/main" id="{D5159BF3-46CC-4873-B033-147D962CC72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047970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0" name="Freeform 30">
              <a:extLst>
                <a:ext uri="{FF2B5EF4-FFF2-40B4-BE49-F238E27FC236}">
                  <a16:creationId xmlns:a16="http://schemas.microsoft.com/office/drawing/2014/main" id="{38002703-9597-49E1-B0D0-88FDB381A95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21830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1" name="Freeform 31">
              <a:extLst>
                <a:ext uri="{FF2B5EF4-FFF2-40B4-BE49-F238E27FC236}">
                  <a16:creationId xmlns:a16="http://schemas.microsoft.com/office/drawing/2014/main" id="{67909967-4B73-406F-BE30-678D64DD544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155065" y="282977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2" name="Freeform 32">
              <a:extLst>
                <a:ext uri="{FF2B5EF4-FFF2-40B4-BE49-F238E27FC236}">
                  <a16:creationId xmlns:a16="http://schemas.microsoft.com/office/drawing/2014/main" id="{88C614BB-C047-40F9-85CF-0893A0FA211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828924" y="282977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3" name="Freeform 29">
              <a:extLst>
                <a:ext uri="{FF2B5EF4-FFF2-40B4-BE49-F238E27FC236}">
                  <a16:creationId xmlns:a16="http://schemas.microsoft.com/office/drawing/2014/main" id="{7BF5FD84-9A4D-4DBC-A1FA-C3205A075E9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93201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4" name="Freeform 30">
              <a:extLst>
                <a:ext uri="{FF2B5EF4-FFF2-40B4-BE49-F238E27FC236}">
                  <a16:creationId xmlns:a16="http://schemas.microsoft.com/office/drawing/2014/main" id="{407C8742-71A7-4E71-9A5D-D06BB9EEE18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67060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5" name="Freeform 31">
              <a:extLst>
                <a:ext uri="{FF2B5EF4-FFF2-40B4-BE49-F238E27FC236}">
                  <a16:creationId xmlns:a16="http://schemas.microsoft.com/office/drawing/2014/main" id="{CBE2FDD1-B43A-41F8-9EDF-A30939285F6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500296" y="282977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6" name="Freeform 32">
              <a:extLst>
                <a:ext uri="{FF2B5EF4-FFF2-40B4-BE49-F238E27FC236}">
                  <a16:creationId xmlns:a16="http://schemas.microsoft.com/office/drawing/2014/main" id="{41156166-9A63-4FBF-9D3D-3DD9ECEA7A0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74155" y="282977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7" name="Freeform 543">
              <a:extLst>
                <a:ext uri="{FF2B5EF4-FFF2-40B4-BE49-F238E27FC236}">
                  <a16:creationId xmlns:a16="http://schemas.microsoft.com/office/drawing/2014/main" id="{0521FBB5-5E11-4227-9C46-7C05BC0540B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8433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8" name="Freeform 544">
              <a:extLst>
                <a:ext uri="{FF2B5EF4-FFF2-40B4-BE49-F238E27FC236}">
                  <a16:creationId xmlns:a16="http://schemas.microsoft.com/office/drawing/2014/main" id="{DD963703-A5E9-4193-B7AE-D716B7A45C6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12291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9" name="Freeform 545">
              <a:extLst>
                <a:ext uri="{FF2B5EF4-FFF2-40B4-BE49-F238E27FC236}">
                  <a16:creationId xmlns:a16="http://schemas.microsoft.com/office/drawing/2014/main" id="{B0E795AF-9183-4BFA-B235-C57F24C856A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45526" y="282977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80" name="Freeform 546">
              <a:extLst>
                <a:ext uri="{FF2B5EF4-FFF2-40B4-BE49-F238E27FC236}">
                  <a16:creationId xmlns:a16="http://schemas.microsoft.com/office/drawing/2014/main" id="{296D1392-E439-4296-9778-4D770C79A2E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19387" y="282977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81" name="Freeform 29">
              <a:extLst>
                <a:ext uri="{FF2B5EF4-FFF2-40B4-BE49-F238E27FC236}">
                  <a16:creationId xmlns:a16="http://schemas.microsoft.com/office/drawing/2014/main" id="{A7DE2403-60C7-4025-AC46-8669B87D922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663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82" name="Freeform 31">
              <a:extLst>
                <a:ext uri="{FF2B5EF4-FFF2-40B4-BE49-F238E27FC236}">
                  <a16:creationId xmlns:a16="http://schemas.microsoft.com/office/drawing/2014/main" id="{10729E0B-C412-43C5-9E5B-8622F1E24BF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90757" y="282977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5" name="Freeform 30">
              <a:extLst>
                <a:ext uri="{FF2B5EF4-FFF2-40B4-BE49-F238E27FC236}">
                  <a16:creationId xmlns:a16="http://schemas.microsoft.com/office/drawing/2014/main" id="{EBC16467-A8FC-4767-B479-821C5AACEBC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874480" y="2833506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6" name="Freeform 32">
              <a:extLst>
                <a:ext uri="{FF2B5EF4-FFF2-40B4-BE49-F238E27FC236}">
                  <a16:creationId xmlns:a16="http://schemas.microsoft.com/office/drawing/2014/main" id="{8582C6D7-D089-4BD2-B086-3B28915FD22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981575" y="282977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7" name="Freeform 403">
              <a:extLst>
                <a:ext uri="{FF2B5EF4-FFF2-40B4-BE49-F238E27FC236}">
                  <a16:creationId xmlns:a16="http://schemas.microsoft.com/office/drawing/2014/main" id="{606F5F8A-8CC4-440F-86B9-EA3776B2BA4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545853" y="2833506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8" name="Freeform 404">
              <a:extLst>
                <a:ext uri="{FF2B5EF4-FFF2-40B4-BE49-F238E27FC236}">
                  <a16:creationId xmlns:a16="http://schemas.microsoft.com/office/drawing/2014/main" id="{1528F21E-EB99-4A5A-9E43-FD5D55A545C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219711" y="2833506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9" name="Freeform 405">
              <a:extLst>
                <a:ext uri="{FF2B5EF4-FFF2-40B4-BE49-F238E27FC236}">
                  <a16:creationId xmlns:a16="http://schemas.microsoft.com/office/drawing/2014/main" id="{4B0EAE85-0C97-4A97-9332-66097D717A6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652945" y="282977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0" name="Freeform 406">
              <a:extLst>
                <a:ext uri="{FF2B5EF4-FFF2-40B4-BE49-F238E27FC236}">
                  <a16:creationId xmlns:a16="http://schemas.microsoft.com/office/drawing/2014/main" id="{B2CF78D2-78D4-4FF0-A9CB-63AF612D320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326806" y="282977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1" name="Freeform 29">
              <a:extLst>
                <a:ext uri="{FF2B5EF4-FFF2-40B4-BE49-F238E27FC236}">
                  <a16:creationId xmlns:a16="http://schemas.microsoft.com/office/drawing/2014/main" id="{381A07A5-4B99-4ABB-9659-2B16C60BD3D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891083" y="2833506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2" name="Freeform 31">
              <a:extLst>
                <a:ext uri="{FF2B5EF4-FFF2-40B4-BE49-F238E27FC236}">
                  <a16:creationId xmlns:a16="http://schemas.microsoft.com/office/drawing/2014/main" id="{D54498B5-A780-4F4C-A49E-23D947DDD3D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998177" y="282977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3" name="Freeform 29">
              <a:extLst>
                <a:ext uri="{FF2B5EF4-FFF2-40B4-BE49-F238E27FC236}">
                  <a16:creationId xmlns:a16="http://schemas.microsoft.com/office/drawing/2014/main" id="{816AC04F-87E4-4453-8955-4F5B6AC63B4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562455" y="2833506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4" name="Freeform 30">
              <a:extLst>
                <a:ext uri="{FF2B5EF4-FFF2-40B4-BE49-F238E27FC236}">
                  <a16:creationId xmlns:a16="http://schemas.microsoft.com/office/drawing/2014/main" id="{D10180E1-5136-4852-A120-2FA6F99D68E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236313" y="2833506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5" name="Freeform 31">
              <a:extLst>
                <a:ext uri="{FF2B5EF4-FFF2-40B4-BE49-F238E27FC236}">
                  <a16:creationId xmlns:a16="http://schemas.microsoft.com/office/drawing/2014/main" id="{CBB855A4-1E9D-42A6-9F78-FC43E68A630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669548" y="282977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6" name="Freeform 32">
              <a:extLst>
                <a:ext uri="{FF2B5EF4-FFF2-40B4-BE49-F238E27FC236}">
                  <a16:creationId xmlns:a16="http://schemas.microsoft.com/office/drawing/2014/main" id="{1B8A5A80-3541-497F-B6C5-D54C9B55433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343408" y="282977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7" name="Freeform 29">
              <a:extLst>
                <a:ext uri="{FF2B5EF4-FFF2-40B4-BE49-F238E27FC236}">
                  <a16:creationId xmlns:a16="http://schemas.microsoft.com/office/drawing/2014/main" id="{4A5DA074-0347-42CE-A3CC-05EDDB2F1B2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907685" y="2833506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8" name="Freeform 30">
              <a:extLst>
                <a:ext uri="{FF2B5EF4-FFF2-40B4-BE49-F238E27FC236}">
                  <a16:creationId xmlns:a16="http://schemas.microsoft.com/office/drawing/2014/main" id="{0832DEEF-DDC8-4E3B-9E70-AED27E53E56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581544" y="2833506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9" name="Freeform 31">
              <a:extLst>
                <a:ext uri="{FF2B5EF4-FFF2-40B4-BE49-F238E27FC236}">
                  <a16:creationId xmlns:a16="http://schemas.microsoft.com/office/drawing/2014/main" id="{B01C2F5E-6796-4EED-854B-917C31A51E7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014780" y="282977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0" name="Freeform 32">
              <a:extLst>
                <a:ext uri="{FF2B5EF4-FFF2-40B4-BE49-F238E27FC236}">
                  <a16:creationId xmlns:a16="http://schemas.microsoft.com/office/drawing/2014/main" id="{B3E0B317-DD1F-4BEF-874B-EFA24AB1540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688639" y="282977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1" name="Freeform 29">
              <a:extLst>
                <a:ext uri="{FF2B5EF4-FFF2-40B4-BE49-F238E27FC236}">
                  <a16:creationId xmlns:a16="http://schemas.microsoft.com/office/drawing/2014/main" id="{8384A136-FACA-4243-9386-CEE3B7FF236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252916" y="2833506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2" name="Freeform 30">
              <a:extLst>
                <a:ext uri="{FF2B5EF4-FFF2-40B4-BE49-F238E27FC236}">
                  <a16:creationId xmlns:a16="http://schemas.microsoft.com/office/drawing/2014/main" id="{30C7A2AD-148E-4F74-82FE-A20AA30DF11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926775" y="2833506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3" name="Freeform 31">
              <a:extLst>
                <a:ext uri="{FF2B5EF4-FFF2-40B4-BE49-F238E27FC236}">
                  <a16:creationId xmlns:a16="http://schemas.microsoft.com/office/drawing/2014/main" id="{867C3ECA-9BCB-41C1-81F3-13A7FBB3A62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360011" y="282977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4" name="Freeform 32">
              <a:extLst>
                <a:ext uri="{FF2B5EF4-FFF2-40B4-BE49-F238E27FC236}">
                  <a16:creationId xmlns:a16="http://schemas.microsoft.com/office/drawing/2014/main" id="{71AF6C65-04D1-44BE-B8F8-455F881F5EB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033870" y="282977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5" name="Freeform 29">
              <a:extLst>
                <a:ext uri="{FF2B5EF4-FFF2-40B4-BE49-F238E27FC236}">
                  <a16:creationId xmlns:a16="http://schemas.microsoft.com/office/drawing/2014/main" id="{3F00F70B-8021-4B4F-A6CA-FB292957867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598148" y="2833506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6" name="Freeform 30">
              <a:extLst>
                <a:ext uri="{FF2B5EF4-FFF2-40B4-BE49-F238E27FC236}">
                  <a16:creationId xmlns:a16="http://schemas.microsoft.com/office/drawing/2014/main" id="{B4EBCF14-7DA3-4676-91BD-09C9739D490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272007" y="2833506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7" name="Freeform 31">
              <a:extLst>
                <a:ext uri="{FF2B5EF4-FFF2-40B4-BE49-F238E27FC236}">
                  <a16:creationId xmlns:a16="http://schemas.microsoft.com/office/drawing/2014/main" id="{3C8A097F-DD68-4725-A275-728839BB554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705242" y="282977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8" name="Freeform 32">
              <a:extLst>
                <a:ext uri="{FF2B5EF4-FFF2-40B4-BE49-F238E27FC236}">
                  <a16:creationId xmlns:a16="http://schemas.microsoft.com/office/drawing/2014/main" id="{4B6A36A2-898B-4FC6-9109-1231547373C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79101" y="282977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9" name="Freeform 425">
              <a:extLst>
                <a:ext uri="{FF2B5EF4-FFF2-40B4-BE49-F238E27FC236}">
                  <a16:creationId xmlns:a16="http://schemas.microsoft.com/office/drawing/2014/main" id="{021DA16D-21AD-463B-AB5E-98D37FC65AA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943379" y="2833506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0" name="Freeform 426">
              <a:extLst>
                <a:ext uri="{FF2B5EF4-FFF2-40B4-BE49-F238E27FC236}">
                  <a16:creationId xmlns:a16="http://schemas.microsoft.com/office/drawing/2014/main" id="{977918E1-3770-416B-A895-14206573EBA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617237" y="2833506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1" name="Freeform 427">
              <a:extLst>
                <a:ext uri="{FF2B5EF4-FFF2-40B4-BE49-F238E27FC236}">
                  <a16:creationId xmlns:a16="http://schemas.microsoft.com/office/drawing/2014/main" id="{7A3A3F32-DAF2-4810-A6F3-06D3D1FE82C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050472" y="282977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2" name="Freeform 428">
              <a:extLst>
                <a:ext uri="{FF2B5EF4-FFF2-40B4-BE49-F238E27FC236}">
                  <a16:creationId xmlns:a16="http://schemas.microsoft.com/office/drawing/2014/main" id="{E3E01BC9-279B-4F0E-A33E-59F0C08DA4A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724332" y="282977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3" name="Freeform 29">
              <a:extLst>
                <a:ext uri="{FF2B5EF4-FFF2-40B4-BE49-F238E27FC236}">
                  <a16:creationId xmlns:a16="http://schemas.microsoft.com/office/drawing/2014/main" id="{8D90933B-2F75-4EE8-871B-FD9DC0C82B5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288609" y="2833506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4" name="Freeform 31">
              <a:extLst>
                <a:ext uri="{FF2B5EF4-FFF2-40B4-BE49-F238E27FC236}">
                  <a16:creationId xmlns:a16="http://schemas.microsoft.com/office/drawing/2014/main" id="{DB39CD11-82D9-44CD-9F8B-0B5D50B9754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95703" y="282977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806" name="Group 1805">
            <a:extLst>
              <a:ext uri="{FF2B5EF4-FFF2-40B4-BE49-F238E27FC236}">
                <a16:creationId xmlns:a16="http://schemas.microsoft.com/office/drawing/2014/main" id="{BE72D951-75A4-4DA9-8903-264B4C8AD6CE}"/>
              </a:ext>
            </a:extLst>
          </p:cNvPr>
          <p:cNvGrpSpPr/>
          <p:nvPr userDrawn="1"/>
        </p:nvGrpSpPr>
        <p:grpSpPr>
          <a:xfrm>
            <a:off x="83663" y="3199212"/>
            <a:ext cx="12009863" cy="176637"/>
            <a:chOff x="83663" y="3120085"/>
            <a:chExt cx="12009863" cy="176637"/>
          </a:xfrm>
        </p:grpSpPr>
        <p:sp>
          <p:nvSpPr>
            <p:cNvPr id="183" name="Freeform 29">
              <a:extLst>
                <a:ext uri="{FF2B5EF4-FFF2-40B4-BE49-F238E27FC236}">
                  <a16:creationId xmlns:a16="http://schemas.microsoft.com/office/drawing/2014/main" id="{264AC6E7-01D5-40D8-8743-B48FAE547197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196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84" name="Freeform 30">
              <a:extLst>
                <a:ext uri="{FF2B5EF4-FFF2-40B4-BE49-F238E27FC236}">
                  <a16:creationId xmlns:a16="http://schemas.microsoft.com/office/drawing/2014/main" id="{AF1A290E-9D5C-4D3E-B58F-B8A8F93E7A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337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85" name="Freeform 31">
              <a:extLst>
                <a:ext uri="{FF2B5EF4-FFF2-40B4-BE49-F238E27FC236}">
                  <a16:creationId xmlns:a16="http://schemas.microsoft.com/office/drawing/2014/main" id="{A66BF2C9-ABEB-49A8-9D26-1799DD2BABDD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63" y="312008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86" name="Freeform 32">
              <a:extLst>
                <a:ext uri="{FF2B5EF4-FFF2-40B4-BE49-F238E27FC236}">
                  <a16:creationId xmlns:a16="http://schemas.microsoft.com/office/drawing/2014/main" id="{EFED73C6-3651-46CB-8675-80B071CA7A17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290" y="312008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87" name="Freeform 29">
              <a:extLst>
                <a:ext uri="{FF2B5EF4-FFF2-40B4-BE49-F238E27FC236}">
                  <a16:creationId xmlns:a16="http://schemas.microsoft.com/office/drawing/2014/main" id="{42D6DE5F-4428-42A4-8443-3D7AEB80BF16}"/>
                </a:ext>
              </a:extLst>
            </p:cNvPr>
            <p:cNvSpPr>
              <a:spLocks/>
            </p:cNvSpPr>
            <p:nvPr/>
          </p:nvSpPr>
          <p:spPr bwMode="auto">
            <a:xfrm>
              <a:off x="959966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88" name="Freeform 30">
              <a:extLst>
                <a:ext uri="{FF2B5EF4-FFF2-40B4-BE49-F238E27FC236}">
                  <a16:creationId xmlns:a16="http://schemas.microsoft.com/office/drawing/2014/main" id="{77EAB4FC-86D4-4318-80A7-44794FA6B27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6106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89" name="Freeform 31">
              <a:extLst>
                <a:ext uri="{FF2B5EF4-FFF2-40B4-BE49-F238E27FC236}">
                  <a16:creationId xmlns:a16="http://schemas.microsoft.com/office/drawing/2014/main" id="{DB3DD124-1B6A-4866-BBFD-7F9A76EB767B}"/>
                </a:ext>
              </a:extLst>
            </p:cNvPr>
            <p:cNvSpPr>
              <a:spLocks/>
            </p:cNvSpPr>
            <p:nvPr/>
          </p:nvSpPr>
          <p:spPr bwMode="auto">
            <a:xfrm>
              <a:off x="738432" y="312008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90" name="Freeform 32">
              <a:extLst>
                <a:ext uri="{FF2B5EF4-FFF2-40B4-BE49-F238E27FC236}">
                  <a16:creationId xmlns:a16="http://schemas.microsoft.com/office/drawing/2014/main" id="{3D7A3F88-AAA4-4E6D-8BB1-79ECBB63C7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7060" y="312008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91" name="Freeform 29">
              <a:extLst>
                <a:ext uri="{FF2B5EF4-FFF2-40B4-BE49-F238E27FC236}">
                  <a16:creationId xmlns:a16="http://schemas.microsoft.com/office/drawing/2014/main" id="{C7F4F5A3-B635-40FF-90A9-D0FD41B4EF4C}"/>
                </a:ext>
              </a:extLst>
            </p:cNvPr>
            <p:cNvSpPr>
              <a:spLocks/>
            </p:cNvSpPr>
            <p:nvPr/>
          </p:nvSpPr>
          <p:spPr bwMode="auto">
            <a:xfrm>
              <a:off x="1614734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92" name="Freeform 30">
              <a:extLst>
                <a:ext uri="{FF2B5EF4-FFF2-40B4-BE49-F238E27FC236}">
                  <a16:creationId xmlns:a16="http://schemas.microsoft.com/office/drawing/2014/main" id="{83F4EA44-920C-4715-B68B-64BF293BDB53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0875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93" name="Freeform 31">
              <a:extLst>
                <a:ext uri="{FF2B5EF4-FFF2-40B4-BE49-F238E27FC236}">
                  <a16:creationId xmlns:a16="http://schemas.microsoft.com/office/drawing/2014/main" id="{ACA41A8C-96F8-44FF-9C1A-50DD1B02B65C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3201" y="312008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94" name="Freeform 32">
              <a:extLst>
                <a:ext uri="{FF2B5EF4-FFF2-40B4-BE49-F238E27FC236}">
                  <a16:creationId xmlns:a16="http://schemas.microsoft.com/office/drawing/2014/main" id="{9274AA7E-AF9E-4B39-BA51-CA52B0A105A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1829" y="312008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95" name="Freeform 29">
              <a:extLst>
                <a:ext uri="{FF2B5EF4-FFF2-40B4-BE49-F238E27FC236}">
                  <a16:creationId xmlns:a16="http://schemas.microsoft.com/office/drawing/2014/main" id="{1D2111FD-9B98-4E66-B477-66949920875E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9503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96" name="Freeform 30">
              <a:extLst>
                <a:ext uri="{FF2B5EF4-FFF2-40B4-BE49-F238E27FC236}">
                  <a16:creationId xmlns:a16="http://schemas.microsoft.com/office/drawing/2014/main" id="{6AA312F4-25D1-4D24-B568-08ED8ACA4CBE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5644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97" name="Freeform 31">
              <a:extLst>
                <a:ext uri="{FF2B5EF4-FFF2-40B4-BE49-F238E27FC236}">
                  <a16:creationId xmlns:a16="http://schemas.microsoft.com/office/drawing/2014/main" id="{E87D0181-2200-42D3-8970-991B9930F40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7969" y="312008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98" name="Freeform 32">
              <a:extLst>
                <a:ext uri="{FF2B5EF4-FFF2-40B4-BE49-F238E27FC236}">
                  <a16:creationId xmlns:a16="http://schemas.microsoft.com/office/drawing/2014/main" id="{09443674-B67D-46F8-BCC5-5ED0CA5F6D0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6598" y="312008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99" name="Freeform 565">
              <a:extLst>
                <a:ext uri="{FF2B5EF4-FFF2-40B4-BE49-F238E27FC236}">
                  <a16:creationId xmlns:a16="http://schemas.microsoft.com/office/drawing/2014/main" id="{10810694-117B-4425-868B-0E45A3DFC5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4272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00" name="Freeform 566">
              <a:extLst>
                <a:ext uri="{FF2B5EF4-FFF2-40B4-BE49-F238E27FC236}">
                  <a16:creationId xmlns:a16="http://schemas.microsoft.com/office/drawing/2014/main" id="{AC606DA5-EC36-49E7-9FD5-59A03F72C6F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0413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01" name="Freeform 567">
              <a:extLst>
                <a:ext uri="{FF2B5EF4-FFF2-40B4-BE49-F238E27FC236}">
                  <a16:creationId xmlns:a16="http://schemas.microsoft.com/office/drawing/2014/main" id="{5640AFA6-64C6-41DF-B7CE-4EAAA7A3924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2739" y="312008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02" name="Freeform 568">
              <a:extLst>
                <a:ext uri="{FF2B5EF4-FFF2-40B4-BE49-F238E27FC236}">
                  <a16:creationId xmlns:a16="http://schemas.microsoft.com/office/drawing/2014/main" id="{36AAF8C4-4FBE-4DDD-B437-FB23809EF672}"/>
                </a:ext>
              </a:extLst>
            </p:cNvPr>
            <p:cNvSpPr>
              <a:spLocks/>
            </p:cNvSpPr>
            <p:nvPr/>
          </p:nvSpPr>
          <p:spPr bwMode="auto">
            <a:xfrm>
              <a:off x="3031366" y="312008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03" name="Freeform 29">
              <a:extLst>
                <a:ext uri="{FF2B5EF4-FFF2-40B4-BE49-F238E27FC236}">
                  <a16:creationId xmlns:a16="http://schemas.microsoft.com/office/drawing/2014/main" id="{7107F083-C1CA-46E9-AECD-5B7DFF24F925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9042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04" name="Freeform 31">
              <a:extLst>
                <a:ext uri="{FF2B5EF4-FFF2-40B4-BE49-F238E27FC236}">
                  <a16:creationId xmlns:a16="http://schemas.microsoft.com/office/drawing/2014/main" id="{662C187E-86A1-4E26-943E-5B32AC16744E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7508" y="312008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05" name="Freeform 29">
              <a:extLst>
                <a:ext uri="{FF2B5EF4-FFF2-40B4-BE49-F238E27FC236}">
                  <a16:creationId xmlns:a16="http://schemas.microsoft.com/office/drawing/2014/main" id="{1B5A5D4F-0025-4488-9054-087EAF766490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7670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06" name="Freeform 30">
              <a:extLst>
                <a:ext uri="{FF2B5EF4-FFF2-40B4-BE49-F238E27FC236}">
                  <a16:creationId xmlns:a16="http://schemas.microsoft.com/office/drawing/2014/main" id="{30157D0E-8DD5-49D3-B70F-B3C56EEE4F63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3811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07" name="Freeform 31">
              <a:extLst>
                <a:ext uri="{FF2B5EF4-FFF2-40B4-BE49-F238E27FC236}">
                  <a16:creationId xmlns:a16="http://schemas.microsoft.com/office/drawing/2014/main" id="{BCE73DE1-9D13-42B1-B5A4-EE5D3CC536C1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6136" y="312008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08" name="Freeform 32">
              <a:extLst>
                <a:ext uri="{FF2B5EF4-FFF2-40B4-BE49-F238E27FC236}">
                  <a16:creationId xmlns:a16="http://schemas.microsoft.com/office/drawing/2014/main" id="{060FBDA3-C2AE-4610-91C3-35224DD7C2B4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4764" y="312008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09" name="Freeform 29">
              <a:extLst>
                <a:ext uri="{FF2B5EF4-FFF2-40B4-BE49-F238E27FC236}">
                  <a16:creationId xmlns:a16="http://schemas.microsoft.com/office/drawing/2014/main" id="{6AE82579-1DC0-49FB-9D06-FD9A2B3B7C20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2439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10" name="Freeform 30">
              <a:extLst>
                <a:ext uri="{FF2B5EF4-FFF2-40B4-BE49-F238E27FC236}">
                  <a16:creationId xmlns:a16="http://schemas.microsoft.com/office/drawing/2014/main" id="{420E8154-BE21-4CDB-A231-44ABDB3F8107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8580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11" name="Freeform 31">
              <a:extLst>
                <a:ext uri="{FF2B5EF4-FFF2-40B4-BE49-F238E27FC236}">
                  <a16:creationId xmlns:a16="http://schemas.microsoft.com/office/drawing/2014/main" id="{D0FE40C5-7CA9-4F36-A9E9-DA9E0272D631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0905" y="312008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12" name="Freeform 32">
              <a:extLst>
                <a:ext uri="{FF2B5EF4-FFF2-40B4-BE49-F238E27FC236}">
                  <a16:creationId xmlns:a16="http://schemas.microsoft.com/office/drawing/2014/main" id="{958440EA-219C-4DC4-9A0F-F2CAE4033EDC}"/>
                </a:ext>
              </a:extLst>
            </p:cNvPr>
            <p:cNvSpPr>
              <a:spLocks/>
            </p:cNvSpPr>
            <p:nvPr/>
          </p:nvSpPr>
          <p:spPr bwMode="auto">
            <a:xfrm>
              <a:off x="4669534" y="312008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13" name="Freeform 29">
              <a:extLst>
                <a:ext uri="{FF2B5EF4-FFF2-40B4-BE49-F238E27FC236}">
                  <a16:creationId xmlns:a16="http://schemas.microsoft.com/office/drawing/2014/main" id="{912864C7-C94E-4178-B058-7D9C60129C10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7208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14" name="Freeform 30">
              <a:extLst>
                <a:ext uri="{FF2B5EF4-FFF2-40B4-BE49-F238E27FC236}">
                  <a16:creationId xmlns:a16="http://schemas.microsoft.com/office/drawing/2014/main" id="{B1D54496-C029-4D78-B5F8-49FC57F187CE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3348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15" name="Freeform 31">
              <a:extLst>
                <a:ext uri="{FF2B5EF4-FFF2-40B4-BE49-F238E27FC236}">
                  <a16:creationId xmlns:a16="http://schemas.microsoft.com/office/drawing/2014/main" id="{2C4A7F03-9D2D-4B9A-9AFF-1546D3CE7C29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5674" y="312008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16" name="Freeform 32">
              <a:extLst>
                <a:ext uri="{FF2B5EF4-FFF2-40B4-BE49-F238E27FC236}">
                  <a16:creationId xmlns:a16="http://schemas.microsoft.com/office/drawing/2014/main" id="{54AEAF42-949E-47BF-A756-FFADFF64581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4302" y="312008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17" name="Freeform 29">
              <a:extLst>
                <a:ext uri="{FF2B5EF4-FFF2-40B4-BE49-F238E27FC236}">
                  <a16:creationId xmlns:a16="http://schemas.microsoft.com/office/drawing/2014/main" id="{EE9716AB-1338-4D35-BA91-5FC7764BAFF2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1977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18" name="Freeform 30">
              <a:extLst>
                <a:ext uri="{FF2B5EF4-FFF2-40B4-BE49-F238E27FC236}">
                  <a16:creationId xmlns:a16="http://schemas.microsoft.com/office/drawing/2014/main" id="{C1254EB0-1701-4987-A194-B15335DBAB44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8118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19" name="Freeform 31">
              <a:extLst>
                <a:ext uri="{FF2B5EF4-FFF2-40B4-BE49-F238E27FC236}">
                  <a16:creationId xmlns:a16="http://schemas.microsoft.com/office/drawing/2014/main" id="{3219967A-953E-478C-B3A7-5AA1ABDB7D59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0443" y="312008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20" name="Freeform 32">
              <a:extLst>
                <a:ext uri="{FF2B5EF4-FFF2-40B4-BE49-F238E27FC236}">
                  <a16:creationId xmlns:a16="http://schemas.microsoft.com/office/drawing/2014/main" id="{06751FEE-A520-4794-AAA3-43FAFBDF0D2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9071" y="312008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21" name="Freeform 587">
              <a:extLst>
                <a:ext uri="{FF2B5EF4-FFF2-40B4-BE49-F238E27FC236}">
                  <a16:creationId xmlns:a16="http://schemas.microsoft.com/office/drawing/2014/main" id="{B803B876-53D6-47EF-8EDB-C8BF4AC573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6745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22" name="Freeform 588">
              <a:extLst>
                <a:ext uri="{FF2B5EF4-FFF2-40B4-BE49-F238E27FC236}">
                  <a16:creationId xmlns:a16="http://schemas.microsoft.com/office/drawing/2014/main" id="{3377FCAE-9DC2-4C31-8681-215EAEB2D668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2887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23" name="Freeform 589">
              <a:extLst>
                <a:ext uri="{FF2B5EF4-FFF2-40B4-BE49-F238E27FC236}">
                  <a16:creationId xmlns:a16="http://schemas.microsoft.com/office/drawing/2014/main" id="{35FD5FA9-B190-4369-BAD8-37DE419FDEC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05212" y="312008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24" name="Freeform 590">
              <a:extLst>
                <a:ext uri="{FF2B5EF4-FFF2-40B4-BE49-F238E27FC236}">
                  <a16:creationId xmlns:a16="http://schemas.microsoft.com/office/drawing/2014/main" id="{50659306-72E2-4BFC-AA1F-9BE293913135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3840" y="312008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25" name="Freeform 29">
              <a:extLst>
                <a:ext uri="{FF2B5EF4-FFF2-40B4-BE49-F238E27FC236}">
                  <a16:creationId xmlns:a16="http://schemas.microsoft.com/office/drawing/2014/main" id="{10FBB27E-3BF1-4B8D-A95A-27CDC99A96D4}"/>
                </a:ext>
              </a:extLst>
            </p:cNvPr>
            <p:cNvSpPr>
              <a:spLocks/>
            </p:cNvSpPr>
            <p:nvPr/>
          </p:nvSpPr>
          <p:spPr bwMode="auto">
            <a:xfrm>
              <a:off x="7181515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26" name="Freeform 31">
              <a:extLst>
                <a:ext uri="{FF2B5EF4-FFF2-40B4-BE49-F238E27FC236}">
                  <a16:creationId xmlns:a16="http://schemas.microsoft.com/office/drawing/2014/main" id="{EAB0B7C8-1754-44D3-882E-BCE44C4EED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959981" y="312008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5" name="Freeform 29">
              <a:extLst>
                <a:ext uri="{FF2B5EF4-FFF2-40B4-BE49-F238E27FC236}">
                  <a16:creationId xmlns:a16="http://schemas.microsoft.com/office/drawing/2014/main" id="{0AD6B4A6-A022-4041-A253-C2627DDB983D}"/>
                </a:ext>
              </a:extLst>
            </p:cNvPr>
            <p:cNvSpPr>
              <a:spLocks/>
            </p:cNvSpPr>
            <p:nvPr/>
          </p:nvSpPr>
          <p:spPr bwMode="auto">
            <a:xfrm>
              <a:off x="7510142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6" name="Freeform 30">
              <a:extLst>
                <a:ext uri="{FF2B5EF4-FFF2-40B4-BE49-F238E27FC236}">
                  <a16:creationId xmlns:a16="http://schemas.microsoft.com/office/drawing/2014/main" id="{E726031E-1FDB-4B06-9342-3DB20D51AF6F}"/>
                </a:ext>
              </a:extLst>
            </p:cNvPr>
            <p:cNvSpPr>
              <a:spLocks/>
            </p:cNvSpPr>
            <p:nvPr/>
          </p:nvSpPr>
          <p:spPr bwMode="auto">
            <a:xfrm>
              <a:off x="7836283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7" name="Freeform 31">
              <a:extLst>
                <a:ext uri="{FF2B5EF4-FFF2-40B4-BE49-F238E27FC236}">
                  <a16:creationId xmlns:a16="http://schemas.microsoft.com/office/drawing/2014/main" id="{5DD153F4-03E1-4492-B4FF-B57D2A351FFA}"/>
                </a:ext>
              </a:extLst>
            </p:cNvPr>
            <p:cNvSpPr>
              <a:spLocks/>
            </p:cNvSpPr>
            <p:nvPr/>
          </p:nvSpPr>
          <p:spPr bwMode="auto">
            <a:xfrm>
              <a:off x="7288609" y="3120085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8" name="Freeform 32">
              <a:extLst>
                <a:ext uri="{FF2B5EF4-FFF2-40B4-BE49-F238E27FC236}">
                  <a16:creationId xmlns:a16="http://schemas.microsoft.com/office/drawing/2014/main" id="{A97A57AF-D73C-4BAB-9043-D4B24F7CE532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7237" y="3120085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9" name="Freeform 29">
              <a:extLst>
                <a:ext uri="{FF2B5EF4-FFF2-40B4-BE49-F238E27FC236}">
                  <a16:creationId xmlns:a16="http://schemas.microsoft.com/office/drawing/2014/main" id="{98C0FBE8-7B60-48B1-AEBB-00CADC8D85C1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4912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0" name="Freeform 30">
              <a:extLst>
                <a:ext uri="{FF2B5EF4-FFF2-40B4-BE49-F238E27FC236}">
                  <a16:creationId xmlns:a16="http://schemas.microsoft.com/office/drawing/2014/main" id="{BAB26855-72E4-4045-A04B-89CE4592DC61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1052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1" name="Freeform 31">
              <a:extLst>
                <a:ext uri="{FF2B5EF4-FFF2-40B4-BE49-F238E27FC236}">
                  <a16:creationId xmlns:a16="http://schemas.microsoft.com/office/drawing/2014/main" id="{37F28AE2-76CE-46D3-87C8-0A828CB84AED}"/>
                </a:ext>
              </a:extLst>
            </p:cNvPr>
            <p:cNvSpPr>
              <a:spLocks/>
            </p:cNvSpPr>
            <p:nvPr/>
          </p:nvSpPr>
          <p:spPr bwMode="auto">
            <a:xfrm>
              <a:off x="7943378" y="3120085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2" name="Freeform 32">
              <a:extLst>
                <a:ext uri="{FF2B5EF4-FFF2-40B4-BE49-F238E27FC236}">
                  <a16:creationId xmlns:a16="http://schemas.microsoft.com/office/drawing/2014/main" id="{0032E565-2EAF-46C5-8D3A-FA351AD9423F}"/>
                </a:ext>
              </a:extLst>
            </p:cNvPr>
            <p:cNvSpPr>
              <a:spLocks/>
            </p:cNvSpPr>
            <p:nvPr/>
          </p:nvSpPr>
          <p:spPr bwMode="auto">
            <a:xfrm>
              <a:off x="8272007" y="3120085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3" name="Freeform 29">
              <a:extLst>
                <a:ext uri="{FF2B5EF4-FFF2-40B4-BE49-F238E27FC236}">
                  <a16:creationId xmlns:a16="http://schemas.microsoft.com/office/drawing/2014/main" id="{ABF213DD-D002-4A5B-8BE9-33377A66A2C1}"/>
                </a:ext>
              </a:extLst>
            </p:cNvPr>
            <p:cNvSpPr>
              <a:spLocks/>
            </p:cNvSpPr>
            <p:nvPr/>
          </p:nvSpPr>
          <p:spPr bwMode="auto">
            <a:xfrm>
              <a:off x="8819680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4" name="Freeform 30">
              <a:extLst>
                <a:ext uri="{FF2B5EF4-FFF2-40B4-BE49-F238E27FC236}">
                  <a16:creationId xmlns:a16="http://schemas.microsoft.com/office/drawing/2014/main" id="{FF34AD78-195F-4EE6-BCD6-E29D8075611B}"/>
                </a:ext>
              </a:extLst>
            </p:cNvPr>
            <p:cNvSpPr>
              <a:spLocks/>
            </p:cNvSpPr>
            <p:nvPr/>
          </p:nvSpPr>
          <p:spPr bwMode="auto">
            <a:xfrm>
              <a:off x="9145821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5" name="Freeform 31">
              <a:extLst>
                <a:ext uri="{FF2B5EF4-FFF2-40B4-BE49-F238E27FC236}">
                  <a16:creationId xmlns:a16="http://schemas.microsoft.com/office/drawing/2014/main" id="{510FD556-9E82-43BD-98BF-6FD72578075E}"/>
                </a:ext>
              </a:extLst>
            </p:cNvPr>
            <p:cNvSpPr>
              <a:spLocks/>
            </p:cNvSpPr>
            <p:nvPr/>
          </p:nvSpPr>
          <p:spPr bwMode="auto">
            <a:xfrm>
              <a:off x="8598147" y="3120085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6" name="Freeform 32">
              <a:extLst>
                <a:ext uri="{FF2B5EF4-FFF2-40B4-BE49-F238E27FC236}">
                  <a16:creationId xmlns:a16="http://schemas.microsoft.com/office/drawing/2014/main" id="{88FF55CB-8A40-4125-8509-3940A2CFED3D}"/>
                </a:ext>
              </a:extLst>
            </p:cNvPr>
            <p:cNvSpPr>
              <a:spLocks/>
            </p:cNvSpPr>
            <p:nvPr/>
          </p:nvSpPr>
          <p:spPr bwMode="auto">
            <a:xfrm>
              <a:off x="8926774" y="3120085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7" name="Freeform 29">
              <a:extLst>
                <a:ext uri="{FF2B5EF4-FFF2-40B4-BE49-F238E27FC236}">
                  <a16:creationId xmlns:a16="http://schemas.microsoft.com/office/drawing/2014/main" id="{0B2EA9E0-6B38-4CCA-8FEC-DDB2DFC5BDAD}"/>
                </a:ext>
              </a:extLst>
            </p:cNvPr>
            <p:cNvSpPr>
              <a:spLocks/>
            </p:cNvSpPr>
            <p:nvPr/>
          </p:nvSpPr>
          <p:spPr bwMode="auto">
            <a:xfrm>
              <a:off x="9474450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8" name="Freeform 30">
              <a:extLst>
                <a:ext uri="{FF2B5EF4-FFF2-40B4-BE49-F238E27FC236}">
                  <a16:creationId xmlns:a16="http://schemas.microsoft.com/office/drawing/2014/main" id="{6590C83B-81BE-4F45-9071-4B356A51D648}"/>
                </a:ext>
              </a:extLst>
            </p:cNvPr>
            <p:cNvSpPr>
              <a:spLocks/>
            </p:cNvSpPr>
            <p:nvPr/>
          </p:nvSpPr>
          <p:spPr bwMode="auto">
            <a:xfrm>
              <a:off x="9800591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9" name="Freeform 31">
              <a:extLst>
                <a:ext uri="{FF2B5EF4-FFF2-40B4-BE49-F238E27FC236}">
                  <a16:creationId xmlns:a16="http://schemas.microsoft.com/office/drawing/2014/main" id="{7D25CFE3-F8F8-4324-B6D1-0D8A095566DE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2915" y="3120085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0" name="Freeform 32">
              <a:extLst>
                <a:ext uri="{FF2B5EF4-FFF2-40B4-BE49-F238E27FC236}">
                  <a16:creationId xmlns:a16="http://schemas.microsoft.com/office/drawing/2014/main" id="{FDD53A37-0841-4263-9A35-8EAAE340D43B}"/>
                </a:ext>
              </a:extLst>
            </p:cNvPr>
            <p:cNvSpPr>
              <a:spLocks/>
            </p:cNvSpPr>
            <p:nvPr/>
          </p:nvSpPr>
          <p:spPr bwMode="auto">
            <a:xfrm>
              <a:off x="9581544" y="3120085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1" name="Freeform 447">
              <a:extLst>
                <a:ext uri="{FF2B5EF4-FFF2-40B4-BE49-F238E27FC236}">
                  <a16:creationId xmlns:a16="http://schemas.microsoft.com/office/drawing/2014/main" id="{B7EED427-4F31-4F93-9A9C-BC12C2A6DD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9218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2" name="Freeform 448">
              <a:extLst>
                <a:ext uri="{FF2B5EF4-FFF2-40B4-BE49-F238E27FC236}">
                  <a16:creationId xmlns:a16="http://schemas.microsoft.com/office/drawing/2014/main" id="{E4F8E918-F1EC-4F0E-9C84-89A22F563CC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55360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3" name="Freeform 449">
              <a:extLst>
                <a:ext uri="{FF2B5EF4-FFF2-40B4-BE49-F238E27FC236}">
                  <a16:creationId xmlns:a16="http://schemas.microsoft.com/office/drawing/2014/main" id="{AB2BD2ED-0180-429D-BB39-EDB70D8EAE32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7685" y="3120085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4" name="Freeform 450">
              <a:extLst>
                <a:ext uri="{FF2B5EF4-FFF2-40B4-BE49-F238E27FC236}">
                  <a16:creationId xmlns:a16="http://schemas.microsoft.com/office/drawing/2014/main" id="{53C041EC-3C93-4E73-97D5-E87F5F36554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36312" y="3120085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5" name="Freeform 29">
              <a:extLst>
                <a:ext uri="{FF2B5EF4-FFF2-40B4-BE49-F238E27FC236}">
                  <a16:creationId xmlns:a16="http://schemas.microsoft.com/office/drawing/2014/main" id="{9915E8AC-529E-40C2-A835-572C41FCC7A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83987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6" name="Freeform 31">
              <a:extLst>
                <a:ext uri="{FF2B5EF4-FFF2-40B4-BE49-F238E27FC236}">
                  <a16:creationId xmlns:a16="http://schemas.microsoft.com/office/drawing/2014/main" id="{B6E49029-E29C-4351-A323-6ADA8C61F1C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2454" y="3120085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7" name="Freeform 29">
              <a:extLst>
                <a:ext uri="{FF2B5EF4-FFF2-40B4-BE49-F238E27FC236}">
                  <a16:creationId xmlns:a16="http://schemas.microsoft.com/office/drawing/2014/main" id="{78C37C65-A53C-4CFE-AE9A-670B395F015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2615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8" name="Freeform 30">
              <a:extLst>
                <a:ext uri="{FF2B5EF4-FFF2-40B4-BE49-F238E27FC236}">
                  <a16:creationId xmlns:a16="http://schemas.microsoft.com/office/drawing/2014/main" id="{E81C5765-632E-4790-B5E3-B12F3C13A8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38757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9" name="Freeform 31">
              <a:extLst>
                <a:ext uri="{FF2B5EF4-FFF2-40B4-BE49-F238E27FC236}">
                  <a16:creationId xmlns:a16="http://schemas.microsoft.com/office/drawing/2014/main" id="{33266C91-BE44-495A-B2DE-C01555E8966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91083" y="3120085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0" name="Freeform 32">
              <a:extLst>
                <a:ext uri="{FF2B5EF4-FFF2-40B4-BE49-F238E27FC236}">
                  <a16:creationId xmlns:a16="http://schemas.microsoft.com/office/drawing/2014/main" id="{2EBFC1DA-E5F9-4849-856D-130B497368E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19710" y="3120085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1" name="Freeform 29">
              <a:extLst>
                <a:ext uri="{FF2B5EF4-FFF2-40B4-BE49-F238E27FC236}">
                  <a16:creationId xmlns:a16="http://schemas.microsoft.com/office/drawing/2014/main" id="{5DFE573A-8316-435B-AF08-76701ABB0C8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67385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2" name="Freeform 30">
              <a:extLst>
                <a:ext uri="{FF2B5EF4-FFF2-40B4-BE49-F238E27FC236}">
                  <a16:creationId xmlns:a16="http://schemas.microsoft.com/office/drawing/2014/main" id="{19E0B935-74E8-4408-9D05-D3E37D0930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93526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3" name="Freeform 31">
              <a:extLst>
                <a:ext uri="{FF2B5EF4-FFF2-40B4-BE49-F238E27FC236}">
                  <a16:creationId xmlns:a16="http://schemas.microsoft.com/office/drawing/2014/main" id="{9EFBB459-365A-4566-B129-395F6CCAEB9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45852" y="3120085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4" name="Freeform 32">
              <a:extLst>
                <a:ext uri="{FF2B5EF4-FFF2-40B4-BE49-F238E27FC236}">
                  <a16:creationId xmlns:a16="http://schemas.microsoft.com/office/drawing/2014/main" id="{80E07E11-BBDF-46B3-84A2-2F40AF03F12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74480" y="3120085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804" name="Group 1803">
            <a:extLst>
              <a:ext uri="{FF2B5EF4-FFF2-40B4-BE49-F238E27FC236}">
                <a16:creationId xmlns:a16="http://schemas.microsoft.com/office/drawing/2014/main" id="{2FFD6C10-FC4C-4F41-B7FF-62886559664D}"/>
              </a:ext>
            </a:extLst>
          </p:cNvPr>
          <p:cNvGrpSpPr/>
          <p:nvPr userDrawn="1"/>
        </p:nvGrpSpPr>
        <p:grpSpPr>
          <a:xfrm>
            <a:off x="83664" y="1774042"/>
            <a:ext cx="12009863" cy="176637"/>
            <a:chOff x="83664" y="1663922"/>
            <a:chExt cx="12009863" cy="176637"/>
          </a:xfrm>
        </p:grpSpPr>
        <p:sp>
          <p:nvSpPr>
            <p:cNvPr id="319" name="Freeform 29">
              <a:extLst>
                <a:ext uri="{FF2B5EF4-FFF2-40B4-BE49-F238E27FC236}">
                  <a16:creationId xmlns:a16="http://schemas.microsoft.com/office/drawing/2014/main" id="{A1FF5F7A-8C3F-4A83-9768-8CB24430683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871994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20" name="Freeform 30">
              <a:extLst>
                <a:ext uri="{FF2B5EF4-FFF2-40B4-BE49-F238E27FC236}">
                  <a16:creationId xmlns:a16="http://schemas.microsoft.com/office/drawing/2014/main" id="{CDE63646-4BE1-445A-853E-1CCC62FDDD5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545853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21" name="Freeform 31">
              <a:extLst>
                <a:ext uri="{FF2B5EF4-FFF2-40B4-BE49-F238E27FC236}">
                  <a16:creationId xmlns:a16="http://schemas.microsoft.com/office/drawing/2014/main" id="{841BDC01-2683-4555-898B-32B6E2C82A4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979088" y="166392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22" name="Freeform 32">
              <a:extLst>
                <a:ext uri="{FF2B5EF4-FFF2-40B4-BE49-F238E27FC236}">
                  <a16:creationId xmlns:a16="http://schemas.microsoft.com/office/drawing/2014/main" id="{6FFE5B64-24C7-4D9A-BB64-4C41F7E4D06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652948" y="166392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23" name="Freeform 29">
              <a:extLst>
                <a:ext uri="{FF2B5EF4-FFF2-40B4-BE49-F238E27FC236}">
                  <a16:creationId xmlns:a16="http://schemas.microsoft.com/office/drawing/2014/main" id="{AEAC90F6-0D91-4EF2-8AEF-C6D2F58C547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217224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24" name="Freeform 30">
              <a:extLst>
                <a:ext uri="{FF2B5EF4-FFF2-40B4-BE49-F238E27FC236}">
                  <a16:creationId xmlns:a16="http://schemas.microsoft.com/office/drawing/2014/main" id="{FDB19BD2-BB72-4304-9ADA-D846D162AC9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891084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25" name="Freeform 31">
              <a:extLst>
                <a:ext uri="{FF2B5EF4-FFF2-40B4-BE49-F238E27FC236}">
                  <a16:creationId xmlns:a16="http://schemas.microsoft.com/office/drawing/2014/main" id="{2081742D-10AB-4F41-BB2C-E6ED079A831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324319" y="166392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26" name="Freeform 32">
              <a:extLst>
                <a:ext uri="{FF2B5EF4-FFF2-40B4-BE49-F238E27FC236}">
                  <a16:creationId xmlns:a16="http://schemas.microsoft.com/office/drawing/2014/main" id="{6F7424D8-E38A-44A6-92FB-1F915121F4D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998178" y="166392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27" name="Freeform 29">
              <a:extLst>
                <a:ext uri="{FF2B5EF4-FFF2-40B4-BE49-F238E27FC236}">
                  <a16:creationId xmlns:a16="http://schemas.microsoft.com/office/drawing/2014/main" id="{EC2B0569-BF87-4448-8F49-9B156BE0526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562456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28" name="Freeform 30">
              <a:extLst>
                <a:ext uri="{FF2B5EF4-FFF2-40B4-BE49-F238E27FC236}">
                  <a16:creationId xmlns:a16="http://schemas.microsoft.com/office/drawing/2014/main" id="{44766838-FC45-443E-B58B-B535CC20E6A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236315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29" name="Freeform 31">
              <a:extLst>
                <a:ext uri="{FF2B5EF4-FFF2-40B4-BE49-F238E27FC236}">
                  <a16:creationId xmlns:a16="http://schemas.microsoft.com/office/drawing/2014/main" id="{6DA4BF52-653C-41FB-BE9F-F96C7606CE6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669550" y="166392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30" name="Freeform 32">
              <a:extLst>
                <a:ext uri="{FF2B5EF4-FFF2-40B4-BE49-F238E27FC236}">
                  <a16:creationId xmlns:a16="http://schemas.microsoft.com/office/drawing/2014/main" id="{0F036587-61CF-4602-B41D-A6AAB5938C1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343410" y="166392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31" name="Freeform 29">
              <a:extLst>
                <a:ext uri="{FF2B5EF4-FFF2-40B4-BE49-F238E27FC236}">
                  <a16:creationId xmlns:a16="http://schemas.microsoft.com/office/drawing/2014/main" id="{EA7C30F3-78F4-4BFE-8EAA-F3DA4B319BC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907687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32" name="Freeform 30">
              <a:extLst>
                <a:ext uri="{FF2B5EF4-FFF2-40B4-BE49-F238E27FC236}">
                  <a16:creationId xmlns:a16="http://schemas.microsoft.com/office/drawing/2014/main" id="{342E3715-3D9A-4944-9423-0B03669A4CB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581546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33" name="Freeform 31">
              <a:extLst>
                <a:ext uri="{FF2B5EF4-FFF2-40B4-BE49-F238E27FC236}">
                  <a16:creationId xmlns:a16="http://schemas.microsoft.com/office/drawing/2014/main" id="{45F6F329-3D55-4F1F-B4DF-31394C4C768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014782" y="166392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34" name="Freeform 32">
              <a:extLst>
                <a:ext uri="{FF2B5EF4-FFF2-40B4-BE49-F238E27FC236}">
                  <a16:creationId xmlns:a16="http://schemas.microsoft.com/office/drawing/2014/main" id="{1659BEF7-8541-41AE-AFCC-8944287FB89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688641" y="166392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35" name="Freeform 477">
              <a:extLst>
                <a:ext uri="{FF2B5EF4-FFF2-40B4-BE49-F238E27FC236}">
                  <a16:creationId xmlns:a16="http://schemas.microsoft.com/office/drawing/2014/main" id="{0DCFA3D4-9ED4-496F-A899-1B1F5375DC4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252918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36" name="Freeform 478">
              <a:extLst>
                <a:ext uri="{FF2B5EF4-FFF2-40B4-BE49-F238E27FC236}">
                  <a16:creationId xmlns:a16="http://schemas.microsoft.com/office/drawing/2014/main" id="{0905BE28-EC14-4542-9B0E-3AF5D62D229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926777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37" name="Freeform 479">
              <a:extLst>
                <a:ext uri="{FF2B5EF4-FFF2-40B4-BE49-F238E27FC236}">
                  <a16:creationId xmlns:a16="http://schemas.microsoft.com/office/drawing/2014/main" id="{FD1307AA-13C2-4EC1-A12F-227BE61E503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360012" y="166392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38" name="Freeform 480">
              <a:extLst>
                <a:ext uri="{FF2B5EF4-FFF2-40B4-BE49-F238E27FC236}">
                  <a16:creationId xmlns:a16="http://schemas.microsoft.com/office/drawing/2014/main" id="{10F5362D-A5D0-4703-AA2A-204A04FF0D2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033872" y="166392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39" name="Freeform 29">
              <a:extLst>
                <a:ext uri="{FF2B5EF4-FFF2-40B4-BE49-F238E27FC236}">
                  <a16:creationId xmlns:a16="http://schemas.microsoft.com/office/drawing/2014/main" id="{68334580-81FA-48C5-B0D2-8A78F79BB3B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598148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40" name="Freeform 31">
              <a:extLst>
                <a:ext uri="{FF2B5EF4-FFF2-40B4-BE49-F238E27FC236}">
                  <a16:creationId xmlns:a16="http://schemas.microsoft.com/office/drawing/2014/main" id="{3549D2BD-CB3B-4332-B394-3118785ED29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705243" y="166392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41" name="Freeform 29">
              <a:extLst>
                <a:ext uri="{FF2B5EF4-FFF2-40B4-BE49-F238E27FC236}">
                  <a16:creationId xmlns:a16="http://schemas.microsoft.com/office/drawing/2014/main" id="{502327BD-77CB-4FE5-9AF0-1119286362B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269520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42" name="Freeform 30">
              <a:extLst>
                <a:ext uri="{FF2B5EF4-FFF2-40B4-BE49-F238E27FC236}">
                  <a16:creationId xmlns:a16="http://schemas.microsoft.com/office/drawing/2014/main" id="{C2476F8F-93FA-4A9B-953C-2E13A906A3C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943379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43" name="Freeform 31">
              <a:extLst>
                <a:ext uri="{FF2B5EF4-FFF2-40B4-BE49-F238E27FC236}">
                  <a16:creationId xmlns:a16="http://schemas.microsoft.com/office/drawing/2014/main" id="{75A34BDE-D4E1-4BC0-956C-9C659829408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76614" y="166392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44" name="Freeform 32">
              <a:extLst>
                <a:ext uri="{FF2B5EF4-FFF2-40B4-BE49-F238E27FC236}">
                  <a16:creationId xmlns:a16="http://schemas.microsoft.com/office/drawing/2014/main" id="{43B05AED-2EA1-4CB7-9103-93FA99D69E7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050474" y="166392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45" name="Freeform 29">
              <a:extLst>
                <a:ext uri="{FF2B5EF4-FFF2-40B4-BE49-F238E27FC236}">
                  <a16:creationId xmlns:a16="http://schemas.microsoft.com/office/drawing/2014/main" id="{09CC8A84-607A-4144-8398-2C5386C2F48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614751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46" name="Freeform 30">
              <a:extLst>
                <a:ext uri="{FF2B5EF4-FFF2-40B4-BE49-F238E27FC236}">
                  <a16:creationId xmlns:a16="http://schemas.microsoft.com/office/drawing/2014/main" id="{87155829-EDBE-4F63-8502-09657BD6236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288610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47" name="Freeform 31">
              <a:extLst>
                <a:ext uri="{FF2B5EF4-FFF2-40B4-BE49-F238E27FC236}">
                  <a16:creationId xmlns:a16="http://schemas.microsoft.com/office/drawing/2014/main" id="{425EF920-E2AB-4F7C-8C6C-62AF4A250AE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721846" y="166392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48" name="Freeform 32">
              <a:extLst>
                <a:ext uri="{FF2B5EF4-FFF2-40B4-BE49-F238E27FC236}">
                  <a16:creationId xmlns:a16="http://schemas.microsoft.com/office/drawing/2014/main" id="{9571A7A8-F372-425F-BD0B-59A1E09D3DE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95705" y="166392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49" name="Freeform 29">
              <a:extLst>
                <a:ext uri="{FF2B5EF4-FFF2-40B4-BE49-F238E27FC236}">
                  <a16:creationId xmlns:a16="http://schemas.microsoft.com/office/drawing/2014/main" id="{1FCD8FCF-6471-4230-B7B8-4978EB62CEF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959982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50" name="Freeform 30">
              <a:extLst>
                <a:ext uri="{FF2B5EF4-FFF2-40B4-BE49-F238E27FC236}">
                  <a16:creationId xmlns:a16="http://schemas.microsoft.com/office/drawing/2014/main" id="{45362D78-19AB-48B7-A84D-16D6CD4CDA8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633842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51" name="Freeform 31">
              <a:extLst>
                <a:ext uri="{FF2B5EF4-FFF2-40B4-BE49-F238E27FC236}">
                  <a16:creationId xmlns:a16="http://schemas.microsoft.com/office/drawing/2014/main" id="{272E49C9-4DDD-4D81-9CA4-0EE03FB0F64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067077" y="166392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52" name="Freeform 32">
              <a:extLst>
                <a:ext uri="{FF2B5EF4-FFF2-40B4-BE49-F238E27FC236}">
                  <a16:creationId xmlns:a16="http://schemas.microsoft.com/office/drawing/2014/main" id="{F22645B0-6477-4DB6-950C-A4B4F93E13A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740936" y="166392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53" name="Freeform 29">
              <a:extLst>
                <a:ext uri="{FF2B5EF4-FFF2-40B4-BE49-F238E27FC236}">
                  <a16:creationId xmlns:a16="http://schemas.microsoft.com/office/drawing/2014/main" id="{09B994B1-7A8B-46BB-9C64-B3AD463971F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305213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54" name="Freeform 30">
              <a:extLst>
                <a:ext uri="{FF2B5EF4-FFF2-40B4-BE49-F238E27FC236}">
                  <a16:creationId xmlns:a16="http://schemas.microsoft.com/office/drawing/2014/main" id="{7972DAD1-31C4-48BA-A462-D1FD8DA3C3A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979072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55" name="Freeform 31">
              <a:extLst>
                <a:ext uri="{FF2B5EF4-FFF2-40B4-BE49-F238E27FC236}">
                  <a16:creationId xmlns:a16="http://schemas.microsoft.com/office/drawing/2014/main" id="{64CC8350-60C8-49B3-9488-67DAF380545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412308" y="166392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56" name="Freeform 32">
              <a:extLst>
                <a:ext uri="{FF2B5EF4-FFF2-40B4-BE49-F238E27FC236}">
                  <a16:creationId xmlns:a16="http://schemas.microsoft.com/office/drawing/2014/main" id="{725F749E-C060-4467-AFCB-F01D8E6B3FE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086167" y="166392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57" name="Freeform 499">
              <a:extLst>
                <a:ext uri="{FF2B5EF4-FFF2-40B4-BE49-F238E27FC236}">
                  <a16:creationId xmlns:a16="http://schemas.microsoft.com/office/drawing/2014/main" id="{A5929FEF-2958-4E24-A181-9366FF36699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650445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58" name="Freeform 500">
              <a:extLst>
                <a:ext uri="{FF2B5EF4-FFF2-40B4-BE49-F238E27FC236}">
                  <a16:creationId xmlns:a16="http://schemas.microsoft.com/office/drawing/2014/main" id="{94A8D840-28B0-49AA-A1EF-55A8030AD87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324303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59" name="Freeform 501">
              <a:extLst>
                <a:ext uri="{FF2B5EF4-FFF2-40B4-BE49-F238E27FC236}">
                  <a16:creationId xmlns:a16="http://schemas.microsoft.com/office/drawing/2014/main" id="{410F1B08-1AE0-42A2-9C2B-A2542A82EE7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757539" y="166392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60" name="Freeform 502">
              <a:extLst>
                <a:ext uri="{FF2B5EF4-FFF2-40B4-BE49-F238E27FC236}">
                  <a16:creationId xmlns:a16="http://schemas.microsoft.com/office/drawing/2014/main" id="{20E66824-37C1-43D0-AA34-FDE99F19BE6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431399" y="166392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61" name="Freeform 29">
              <a:extLst>
                <a:ext uri="{FF2B5EF4-FFF2-40B4-BE49-F238E27FC236}">
                  <a16:creationId xmlns:a16="http://schemas.microsoft.com/office/drawing/2014/main" id="{189EC206-8EFB-4C2B-807C-BBDE78828AB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995675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62" name="Freeform 31">
              <a:extLst>
                <a:ext uri="{FF2B5EF4-FFF2-40B4-BE49-F238E27FC236}">
                  <a16:creationId xmlns:a16="http://schemas.microsoft.com/office/drawing/2014/main" id="{551BEA87-303C-4C90-9B82-763E98AF250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102769" y="166392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29" name="Freeform 29">
              <a:extLst>
                <a:ext uri="{FF2B5EF4-FFF2-40B4-BE49-F238E27FC236}">
                  <a16:creationId xmlns:a16="http://schemas.microsoft.com/office/drawing/2014/main" id="{6333BBC6-F1E1-497C-AB64-9D4DB667CF5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667048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30" name="Freeform 30">
              <a:extLst>
                <a:ext uri="{FF2B5EF4-FFF2-40B4-BE49-F238E27FC236}">
                  <a16:creationId xmlns:a16="http://schemas.microsoft.com/office/drawing/2014/main" id="{6C4018FE-3A89-4961-90B2-649DD278FAC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340907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31" name="Freeform 31">
              <a:extLst>
                <a:ext uri="{FF2B5EF4-FFF2-40B4-BE49-F238E27FC236}">
                  <a16:creationId xmlns:a16="http://schemas.microsoft.com/office/drawing/2014/main" id="{C9CFAEF6-A908-4704-886C-4A068C982C1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774142" y="166392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32" name="Freeform 32">
              <a:extLst>
                <a:ext uri="{FF2B5EF4-FFF2-40B4-BE49-F238E27FC236}">
                  <a16:creationId xmlns:a16="http://schemas.microsoft.com/office/drawing/2014/main" id="{73B083C5-25A1-43B2-B0A7-3CD495E2E88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448001" y="166392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33" name="Freeform 29">
              <a:extLst>
                <a:ext uri="{FF2B5EF4-FFF2-40B4-BE49-F238E27FC236}">
                  <a16:creationId xmlns:a16="http://schemas.microsoft.com/office/drawing/2014/main" id="{DAB884E2-CE71-4DDE-A735-E37DCC5A53E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012278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34" name="Freeform 30">
              <a:extLst>
                <a:ext uri="{FF2B5EF4-FFF2-40B4-BE49-F238E27FC236}">
                  <a16:creationId xmlns:a16="http://schemas.microsoft.com/office/drawing/2014/main" id="{EF568FE2-3565-47CD-ADC4-B04DAA7488B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686138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35" name="Freeform 31">
              <a:extLst>
                <a:ext uri="{FF2B5EF4-FFF2-40B4-BE49-F238E27FC236}">
                  <a16:creationId xmlns:a16="http://schemas.microsoft.com/office/drawing/2014/main" id="{3F475107-6FC4-4179-B06A-8BF6B5F902F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119373" y="166392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36" name="Freeform 32">
              <a:extLst>
                <a:ext uri="{FF2B5EF4-FFF2-40B4-BE49-F238E27FC236}">
                  <a16:creationId xmlns:a16="http://schemas.microsoft.com/office/drawing/2014/main" id="{3C96DC24-7E5F-4906-830F-6227C033421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93231" y="166392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37" name="Freeform 29">
              <a:extLst>
                <a:ext uri="{FF2B5EF4-FFF2-40B4-BE49-F238E27FC236}">
                  <a16:creationId xmlns:a16="http://schemas.microsoft.com/office/drawing/2014/main" id="{2DB41DF8-8259-4627-838C-DEAF6FCA528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357510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38" name="Freeform 30">
              <a:extLst>
                <a:ext uri="{FF2B5EF4-FFF2-40B4-BE49-F238E27FC236}">
                  <a16:creationId xmlns:a16="http://schemas.microsoft.com/office/drawing/2014/main" id="{3098C31F-8477-481C-B1B1-A82DACCA32C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031369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39" name="Freeform 31">
              <a:extLst>
                <a:ext uri="{FF2B5EF4-FFF2-40B4-BE49-F238E27FC236}">
                  <a16:creationId xmlns:a16="http://schemas.microsoft.com/office/drawing/2014/main" id="{D983920F-5530-4960-BADE-CAF034760A5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464604" y="166392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40" name="Freeform 32">
              <a:extLst>
                <a:ext uri="{FF2B5EF4-FFF2-40B4-BE49-F238E27FC236}">
                  <a16:creationId xmlns:a16="http://schemas.microsoft.com/office/drawing/2014/main" id="{D9F4251F-E860-4F45-9E51-D20B1B8D50F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138464" y="166392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41" name="Freeform 29">
              <a:extLst>
                <a:ext uri="{FF2B5EF4-FFF2-40B4-BE49-F238E27FC236}">
                  <a16:creationId xmlns:a16="http://schemas.microsoft.com/office/drawing/2014/main" id="{37FC472F-3180-4603-8DAD-6764456D2BC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702740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42" name="Freeform 30">
              <a:extLst>
                <a:ext uri="{FF2B5EF4-FFF2-40B4-BE49-F238E27FC236}">
                  <a16:creationId xmlns:a16="http://schemas.microsoft.com/office/drawing/2014/main" id="{C531C4E4-297D-4124-84BC-25B9E439FAB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376599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43" name="Freeform 31">
              <a:extLst>
                <a:ext uri="{FF2B5EF4-FFF2-40B4-BE49-F238E27FC236}">
                  <a16:creationId xmlns:a16="http://schemas.microsoft.com/office/drawing/2014/main" id="{02DAF02D-D608-4F3F-A2B1-381E5462E60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809836" y="166392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44" name="Freeform 32">
              <a:extLst>
                <a:ext uri="{FF2B5EF4-FFF2-40B4-BE49-F238E27FC236}">
                  <a16:creationId xmlns:a16="http://schemas.microsoft.com/office/drawing/2014/main" id="{8C7D28A3-C382-45FC-B132-AC3CB6D5D1A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483694" y="166392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45" name="Freeform 387">
              <a:extLst>
                <a:ext uri="{FF2B5EF4-FFF2-40B4-BE49-F238E27FC236}">
                  <a16:creationId xmlns:a16="http://schemas.microsoft.com/office/drawing/2014/main" id="{C16632E5-2CA3-4E7D-A11E-9A529C40A4E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047972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46" name="Freeform 388">
              <a:extLst>
                <a:ext uri="{FF2B5EF4-FFF2-40B4-BE49-F238E27FC236}">
                  <a16:creationId xmlns:a16="http://schemas.microsoft.com/office/drawing/2014/main" id="{B647CA16-4512-4A8A-8CD0-DBD07891ED1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21830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47" name="Freeform 389">
              <a:extLst>
                <a:ext uri="{FF2B5EF4-FFF2-40B4-BE49-F238E27FC236}">
                  <a16:creationId xmlns:a16="http://schemas.microsoft.com/office/drawing/2014/main" id="{577326F0-060E-4758-9639-9DBDB1B8C43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155066" y="166392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48" name="Freeform 390">
              <a:extLst>
                <a:ext uri="{FF2B5EF4-FFF2-40B4-BE49-F238E27FC236}">
                  <a16:creationId xmlns:a16="http://schemas.microsoft.com/office/drawing/2014/main" id="{8631742D-93A8-43E6-8CBA-66BCEE1AB90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828926" y="166392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49" name="Freeform 29">
              <a:extLst>
                <a:ext uri="{FF2B5EF4-FFF2-40B4-BE49-F238E27FC236}">
                  <a16:creationId xmlns:a16="http://schemas.microsoft.com/office/drawing/2014/main" id="{E0DD1B22-EC27-454E-96AA-1162EECA0EC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93203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50" name="Freeform 31">
              <a:extLst>
                <a:ext uri="{FF2B5EF4-FFF2-40B4-BE49-F238E27FC236}">
                  <a16:creationId xmlns:a16="http://schemas.microsoft.com/office/drawing/2014/main" id="{3FC7C8BE-C066-4AA2-869D-B678A04D0AA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500297" y="166392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51" name="Freeform 29">
              <a:extLst>
                <a:ext uri="{FF2B5EF4-FFF2-40B4-BE49-F238E27FC236}">
                  <a16:creationId xmlns:a16="http://schemas.microsoft.com/office/drawing/2014/main" id="{EDD192E1-3D1F-4DA4-A720-2F4E239C0C3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64575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52" name="Freeform 30">
              <a:extLst>
                <a:ext uri="{FF2B5EF4-FFF2-40B4-BE49-F238E27FC236}">
                  <a16:creationId xmlns:a16="http://schemas.microsoft.com/office/drawing/2014/main" id="{23BAE904-AA11-4B82-9E9B-E6ADC474C46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8433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53" name="Freeform 31">
              <a:extLst>
                <a:ext uri="{FF2B5EF4-FFF2-40B4-BE49-F238E27FC236}">
                  <a16:creationId xmlns:a16="http://schemas.microsoft.com/office/drawing/2014/main" id="{7585F738-7F93-4052-9702-2D558ACE3B8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71668" y="166392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54" name="Freeform 32">
              <a:extLst>
                <a:ext uri="{FF2B5EF4-FFF2-40B4-BE49-F238E27FC236}">
                  <a16:creationId xmlns:a16="http://schemas.microsoft.com/office/drawing/2014/main" id="{A3ABF0FF-013C-48E6-B6E9-70CBF62533E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45528" y="166392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55" name="Freeform 397">
              <a:extLst>
                <a:ext uri="{FF2B5EF4-FFF2-40B4-BE49-F238E27FC236}">
                  <a16:creationId xmlns:a16="http://schemas.microsoft.com/office/drawing/2014/main" id="{636DD28C-CEE0-4B23-B6DA-9B6AE2C43C0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09805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56" name="Freeform 398">
              <a:extLst>
                <a:ext uri="{FF2B5EF4-FFF2-40B4-BE49-F238E27FC236}">
                  <a16:creationId xmlns:a16="http://schemas.microsoft.com/office/drawing/2014/main" id="{79DA7F26-9507-44CF-A6F0-D6EC5B5B458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664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57" name="Freeform 399">
              <a:extLst>
                <a:ext uri="{FF2B5EF4-FFF2-40B4-BE49-F238E27FC236}">
                  <a16:creationId xmlns:a16="http://schemas.microsoft.com/office/drawing/2014/main" id="{D495619C-D13F-4826-98C1-9C0FC1CFC91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16899" y="166392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58" name="Freeform 400">
              <a:extLst>
                <a:ext uri="{FF2B5EF4-FFF2-40B4-BE49-F238E27FC236}">
                  <a16:creationId xmlns:a16="http://schemas.microsoft.com/office/drawing/2014/main" id="{85903CF0-FCCB-42A3-B0C2-497B3066DF9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90758" y="166392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805" name="Group 1804">
            <a:extLst>
              <a:ext uri="{FF2B5EF4-FFF2-40B4-BE49-F238E27FC236}">
                <a16:creationId xmlns:a16="http://schemas.microsoft.com/office/drawing/2014/main" id="{175F517F-E574-43AC-BCC9-20114D6375CB}"/>
              </a:ext>
            </a:extLst>
          </p:cNvPr>
          <p:cNvGrpSpPr/>
          <p:nvPr userDrawn="1"/>
        </p:nvGrpSpPr>
        <p:grpSpPr>
          <a:xfrm>
            <a:off x="83664" y="2059076"/>
            <a:ext cx="12009864" cy="176637"/>
            <a:chOff x="83663" y="1961698"/>
            <a:chExt cx="12009864" cy="176637"/>
          </a:xfrm>
        </p:grpSpPr>
        <p:sp>
          <p:nvSpPr>
            <p:cNvPr id="363" name="Freeform 29">
              <a:extLst>
                <a:ext uri="{FF2B5EF4-FFF2-40B4-BE49-F238E27FC236}">
                  <a16:creationId xmlns:a16="http://schemas.microsoft.com/office/drawing/2014/main" id="{EC7DB8EF-FBB0-4C0A-8DC8-E07F9A78ACC9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7208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64" name="Freeform 30">
              <a:extLst>
                <a:ext uri="{FF2B5EF4-FFF2-40B4-BE49-F238E27FC236}">
                  <a16:creationId xmlns:a16="http://schemas.microsoft.com/office/drawing/2014/main" id="{F4037115-A375-4861-B05A-B088C53D4799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3349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65" name="Freeform 31">
              <a:extLst>
                <a:ext uri="{FF2B5EF4-FFF2-40B4-BE49-F238E27FC236}">
                  <a16:creationId xmlns:a16="http://schemas.microsoft.com/office/drawing/2014/main" id="{F71B764F-BBC1-4903-82BF-E8F6BEEC09FD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5675" y="196169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66" name="Freeform 32">
              <a:extLst>
                <a:ext uri="{FF2B5EF4-FFF2-40B4-BE49-F238E27FC236}">
                  <a16:creationId xmlns:a16="http://schemas.microsoft.com/office/drawing/2014/main" id="{5B4D083D-0E63-46C1-8BD1-B68FB7974DA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4302" y="196169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67" name="Freeform 29">
              <a:extLst>
                <a:ext uri="{FF2B5EF4-FFF2-40B4-BE49-F238E27FC236}">
                  <a16:creationId xmlns:a16="http://schemas.microsoft.com/office/drawing/2014/main" id="{07F263A1-1052-42EF-BE2E-CBEC0776F0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1978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68" name="Freeform 30">
              <a:extLst>
                <a:ext uri="{FF2B5EF4-FFF2-40B4-BE49-F238E27FC236}">
                  <a16:creationId xmlns:a16="http://schemas.microsoft.com/office/drawing/2014/main" id="{0AF9870C-099E-4FC4-B9F3-04E82B06BAD5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8118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69" name="Freeform 31">
              <a:extLst>
                <a:ext uri="{FF2B5EF4-FFF2-40B4-BE49-F238E27FC236}">
                  <a16:creationId xmlns:a16="http://schemas.microsoft.com/office/drawing/2014/main" id="{A5763AC5-2EB8-4033-A2F4-E64BC95E5F48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0444" y="196169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70" name="Freeform 32">
              <a:extLst>
                <a:ext uri="{FF2B5EF4-FFF2-40B4-BE49-F238E27FC236}">
                  <a16:creationId xmlns:a16="http://schemas.microsoft.com/office/drawing/2014/main" id="{A73BC0D5-4387-4AC6-A592-7C4A03AC88D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9072" y="196169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71" name="Freeform 29">
              <a:extLst>
                <a:ext uri="{FF2B5EF4-FFF2-40B4-BE49-F238E27FC236}">
                  <a16:creationId xmlns:a16="http://schemas.microsoft.com/office/drawing/2014/main" id="{9A7B8048-FD3A-4FE1-9ABB-1F97F186A0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6746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72" name="Freeform 30">
              <a:extLst>
                <a:ext uri="{FF2B5EF4-FFF2-40B4-BE49-F238E27FC236}">
                  <a16:creationId xmlns:a16="http://schemas.microsoft.com/office/drawing/2014/main" id="{8E705442-3A03-4393-AD7C-5ECD2614D65C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2887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73" name="Freeform 31">
              <a:extLst>
                <a:ext uri="{FF2B5EF4-FFF2-40B4-BE49-F238E27FC236}">
                  <a16:creationId xmlns:a16="http://schemas.microsoft.com/office/drawing/2014/main" id="{1BFB06A1-FDB8-43AF-9A28-3E1C806BB9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05213" y="196169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74" name="Freeform 32">
              <a:extLst>
                <a:ext uri="{FF2B5EF4-FFF2-40B4-BE49-F238E27FC236}">
                  <a16:creationId xmlns:a16="http://schemas.microsoft.com/office/drawing/2014/main" id="{D4C3DB7E-A3A4-4629-86E4-0A6CFB52C1BE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3841" y="196169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75" name="Freeform 29">
              <a:extLst>
                <a:ext uri="{FF2B5EF4-FFF2-40B4-BE49-F238E27FC236}">
                  <a16:creationId xmlns:a16="http://schemas.microsoft.com/office/drawing/2014/main" id="{2ED5AD39-DD67-4A6C-9F4F-8AEBE7C640E4}"/>
                </a:ext>
              </a:extLst>
            </p:cNvPr>
            <p:cNvSpPr>
              <a:spLocks/>
            </p:cNvSpPr>
            <p:nvPr/>
          </p:nvSpPr>
          <p:spPr bwMode="auto">
            <a:xfrm>
              <a:off x="7181515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76" name="Freeform 30">
              <a:extLst>
                <a:ext uri="{FF2B5EF4-FFF2-40B4-BE49-F238E27FC236}">
                  <a16:creationId xmlns:a16="http://schemas.microsoft.com/office/drawing/2014/main" id="{6AB28ED1-CA10-4C14-81CE-430DCF8FE1C0}"/>
                </a:ext>
              </a:extLst>
            </p:cNvPr>
            <p:cNvSpPr>
              <a:spLocks/>
            </p:cNvSpPr>
            <p:nvPr/>
          </p:nvSpPr>
          <p:spPr bwMode="auto">
            <a:xfrm>
              <a:off x="7507656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77" name="Freeform 31">
              <a:extLst>
                <a:ext uri="{FF2B5EF4-FFF2-40B4-BE49-F238E27FC236}">
                  <a16:creationId xmlns:a16="http://schemas.microsoft.com/office/drawing/2014/main" id="{F706576C-DE7A-41FD-8CCC-0602832481F4}"/>
                </a:ext>
              </a:extLst>
            </p:cNvPr>
            <p:cNvSpPr>
              <a:spLocks/>
            </p:cNvSpPr>
            <p:nvPr/>
          </p:nvSpPr>
          <p:spPr bwMode="auto">
            <a:xfrm>
              <a:off x="6959982" y="196169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78" name="Freeform 32">
              <a:extLst>
                <a:ext uri="{FF2B5EF4-FFF2-40B4-BE49-F238E27FC236}">
                  <a16:creationId xmlns:a16="http://schemas.microsoft.com/office/drawing/2014/main" id="{561CB93A-8653-4AD8-B4B6-EA001CA79C8F}"/>
                </a:ext>
              </a:extLst>
            </p:cNvPr>
            <p:cNvSpPr>
              <a:spLocks/>
            </p:cNvSpPr>
            <p:nvPr/>
          </p:nvSpPr>
          <p:spPr bwMode="auto">
            <a:xfrm>
              <a:off x="7288610" y="196169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79" name="Freeform 521">
              <a:extLst>
                <a:ext uri="{FF2B5EF4-FFF2-40B4-BE49-F238E27FC236}">
                  <a16:creationId xmlns:a16="http://schemas.microsoft.com/office/drawing/2014/main" id="{2CB5CF9D-4ABD-44F9-ADEE-9B04A5EEC03A}"/>
                </a:ext>
              </a:extLst>
            </p:cNvPr>
            <p:cNvSpPr>
              <a:spLocks/>
            </p:cNvSpPr>
            <p:nvPr/>
          </p:nvSpPr>
          <p:spPr bwMode="auto">
            <a:xfrm>
              <a:off x="7836284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80" name="Freeform 522">
              <a:extLst>
                <a:ext uri="{FF2B5EF4-FFF2-40B4-BE49-F238E27FC236}">
                  <a16:creationId xmlns:a16="http://schemas.microsoft.com/office/drawing/2014/main" id="{737A4EFC-4138-4498-A9F7-84DF70DFFAB0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2425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81" name="Freeform 523">
              <a:extLst>
                <a:ext uri="{FF2B5EF4-FFF2-40B4-BE49-F238E27FC236}">
                  <a16:creationId xmlns:a16="http://schemas.microsoft.com/office/drawing/2014/main" id="{529A9722-170F-4D12-A489-780BCCFAAEFC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4751" y="196169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82" name="Freeform 524">
              <a:extLst>
                <a:ext uri="{FF2B5EF4-FFF2-40B4-BE49-F238E27FC236}">
                  <a16:creationId xmlns:a16="http://schemas.microsoft.com/office/drawing/2014/main" id="{17B43C9F-DB77-40EA-AD93-0BFC53043B8D}"/>
                </a:ext>
              </a:extLst>
            </p:cNvPr>
            <p:cNvSpPr>
              <a:spLocks/>
            </p:cNvSpPr>
            <p:nvPr/>
          </p:nvSpPr>
          <p:spPr bwMode="auto">
            <a:xfrm>
              <a:off x="7943378" y="196169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83" name="Freeform 29">
              <a:extLst>
                <a:ext uri="{FF2B5EF4-FFF2-40B4-BE49-F238E27FC236}">
                  <a16:creationId xmlns:a16="http://schemas.microsoft.com/office/drawing/2014/main" id="{1B85B179-5587-404E-B9FB-BFF498A9F547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1054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84" name="Freeform 31">
              <a:extLst>
                <a:ext uri="{FF2B5EF4-FFF2-40B4-BE49-F238E27FC236}">
                  <a16:creationId xmlns:a16="http://schemas.microsoft.com/office/drawing/2014/main" id="{E7BA6F5E-DC13-4AF4-9F49-EEF05A8F24F5}"/>
                </a:ext>
              </a:extLst>
            </p:cNvPr>
            <p:cNvSpPr>
              <a:spLocks/>
            </p:cNvSpPr>
            <p:nvPr/>
          </p:nvSpPr>
          <p:spPr bwMode="auto">
            <a:xfrm>
              <a:off x="8269520" y="196169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85" name="Freeform 29">
              <a:extLst>
                <a:ext uri="{FF2B5EF4-FFF2-40B4-BE49-F238E27FC236}">
                  <a16:creationId xmlns:a16="http://schemas.microsoft.com/office/drawing/2014/main" id="{7AC21222-F53B-49F4-B120-4142E895988D}"/>
                </a:ext>
              </a:extLst>
            </p:cNvPr>
            <p:cNvSpPr>
              <a:spLocks/>
            </p:cNvSpPr>
            <p:nvPr/>
          </p:nvSpPr>
          <p:spPr bwMode="auto">
            <a:xfrm>
              <a:off x="8819682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86" name="Freeform 30">
              <a:extLst>
                <a:ext uri="{FF2B5EF4-FFF2-40B4-BE49-F238E27FC236}">
                  <a16:creationId xmlns:a16="http://schemas.microsoft.com/office/drawing/2014/main" id="{1D769113-2D5C-4319-B3A0-1445FC2FEEDF}"/>
                </a:ext>
              </a:extLst>
            </p:cNvPr>
            <p:cNvSpPr>
              <a:spLocks/>
            </p:cNvSpPr>
            <p:nvPr/>
          </p:nvSpPr>
          <p:spPr bwMode="auto">
            <a:xfrm>
              <a:off x="9145823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87" name="Freeform 31">
              <a:extLst>
                <a:ext uri="{FF2B5EF4-FFF2-40B4-BE49-F238E27FC236}">
                  <a16:creationId xmlns:a16="http://schemas.microsoft.com/office/drawing/2014/main" id="{CF76F5D2-8EBF-4BBF-BAC0-A598831BD4AE}"/>
                </a:ext>
              </a:extLst>
            </p:cNvPr>
            <p:cNvSpPr>
              <a:spLocks/>
            </p:cNvSpPr>
            <p:nvPr/>
          </p:nvSpPr>
          <p:spPr bwMode="auto">
            <a:xfrm>
              <a:off x="8598148" y="196169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88" name="Freeform 32">
              <a:extLst>
                <a:ext uri="{FF2B5EF4-FFF2-40B4-BE49-F238E27FC236}">
                  <a16:creationId xmlns:a16="http://schemas.microsoft.com/office/drawing/2014/main" id="{79DF8DA3-0D96-46EC-9297-EC7B5CFF9324}"/>
                </a:ext>
              </a:extLst>
            </p:cNvPr>
            <p:cNvSpPr>
              <a:spLocks/>
            </p:cNvSpPr>
            <p:nvPr/>
          </p:nvSpPr>
          <p:spPr bwMode="auto">
            <a:xfrm>
              <a:off x="8926776" y="196169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89" name="Freeform 29">
              <a:extLst>
                <a:ext uri="{FF2B5EF4-FFF2-40B4-BE49-F238E27FC236}">
                  <a16:creationId xmlns:a16="http://schemas.microsoft.com/office/drawing/2014/main" id="{0F27AB28-22A8-415C-B6D0-94ADD1E6061B}"/>
                </a:ext>
              </a:extLst>
            </p:cNvPr>
            <p:cNvSpPr>
              <a:spLocks/>
            </p:cNvSpPr>
            <p:nvPr/>
          </p:nvSpPr>
          <p:spPr bwMode="auto">
            <a:xfrm>
              <a:off x="9474451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90" name="Freeform 30">
              <a:extLst>
                <a:ext uri="{FF2B5EF4-FFF2-40B4-BE49-F238E27FC236}">
                  <a16:creationId xmlns:a16="http://schemas.microsoft.com/office/drawing/2014/main" id="{D765D90F-EA0F-452A-A34B-3D776168B82C}"/>
                </a:ext>
              </a:extLst>
            </p:cNvPr>
            <p:cNvSpPr>
              <a:spLocks/>
            </p:cNvSpPr>
            <p:nvPr/>
          </p:nvSpPr>
          <p:spPr bwMode="auto">
            <a:xfrm>
              <a:off x="9800592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91" name="Freeform 31">
              <a:extLst>
                <a:ext uri="{FF2B5EF4-FFF2-40B4-BE49-F238E27FC236}">
                  <a16:creationId xmlns:a16="http://schemas.microsoft.com/office/drawing/2014/main" id="{DD19005B-BC1E-494D-A8C5-6499478589A9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2918" y="196169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92" name="Freeform 32">
              <a:extLst>
                <a:ext uri="{FF2B5EF4-FFF2-40B4-BE49-F238E27FC236}">
                  <a16:creationId xmlns:a16="http://schemas.microsoft.com/office/drawing/2014/main" id="{B91B9304-73B8-4185-8D11-481474B8CEB5}"/>
                </a:ext>
              </a:extLst>
            </p:cNvPr>
            <p:cNvSpPr>
              <a:spLocks/>
            </p:cNvSpPr>
            <p:nvPr/>
          </p:nvSpPr>
          <p:spPr bwMode="auto">
            <a:xfrm>
              <a:off x="9581546" y="196169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93" name="Freeform 29">
              <a:extLst>
                <a:ext uri="{FF2B5EF4-FFF2-40B4-BE49-F238E27FC236}">
                  <a16:creationId xmlns:a16="http://schemas.microsoft.com/office/drawing/2014/main" id="{E0E23F06-6E0C-4B21-BB6B-EDAFF0375A2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9220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94" name="Freeform 30">
              <a:extLst>
                <a:ext uri="{FF2B5EF4-FFF2-40B4-BE49-F238E27FC236}">
                  <a16:creationId xmlns:a16="http://schemas.microsoft.com/office/drawing/2014/main" id="{19AA63C5-39A7-41EE-8AB5-23D2AF665F7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55360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95" name="Freeform 31">
              <a:extLst>
                <a:ext uri="{FF2B5EF4-FFF2-40B4-BE49-F238E27FC236}">
                  <a16:creationId xmlns:a16="http://schemas.microsoft.com/office/drawing/2014/main" id="{C265C136-7F01-4228-9566-BAF8D3CE697D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7686" y="196169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96" name="Freeform 32">
              <a:extLst>
                <a:ext uri="{FF2B5EF4-FFF2-40B4-BE49-F238E27FC236}">
                  <a16:creationId xmlns:a16="http://schemas.microsoft.com/office/drawing/2014/main" id="{CE73E6DC-43ED-4A25-BED4-F78B6AECC0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36314" y="196169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97" name="Freeform 29">
              <a:extLst>
                <a:ext uri="{FF2B5EF4-FFF2-40B4-BE49-F238E27FC236}">
                  <a16:creationId xmlns:a16="http://schemas.microsoft.com/office/drawing/2014/main" id="{E83598B8-DFA4-43D6-9DD0-0E3A9EADEE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83989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98" name="Freeform 30">
              <a:extLst>
                <a:ext uri="{FF2B5EF4-FFF2-40B4-BE49-F238E27FC236}">
                  <a16:creationId xmlns:a16="http://schemas.microsoft.com/office/drawing/2014/main" id="{ECAAA4F9-BAE9-4CF4-BB8F-D8BBC0A9778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0130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99" name="Freeform 31">
              <a:extLst>
                <a:ext uri="{FF2B5EF4-FFF2-40B4-BE49-F238E27FC236}">
                  <a16:creationId xmlns:a16="http://schemas.microsoft.com/office/drawing/2014/main" id="{17500CAF-9B1D-442B-BBE2-105CF538488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2455" y="196169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00" name="Freeform 32">
              <a:extLst>
                <a:ext uri="{FF2B5EF4-FFF2-40B4-BE49-F238E27FC236}">
                  <a16:creationId xmlns:a16="http://schemas.microsoft.com/office/drawing/2014/main" id="{A48C472F-EA7C-4B21-9F73-16B2616ED7E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91083" y="196169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01" name="Freeform 543">
              <a:extLst>
                <a:ext uri="{FF2B5EF4-FFF2-40B4-BE49-F238E27FC236}">
                  <a16:creationId xmlns:a16="http://schemas.microsoft.com/office/drawing/2014/main" id="{CEDC84EA-1A73-4988-B17D-FA9D4BBAB62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38757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02" name="Freeform 544">
              <a:extLst>
                <a:ext uri="{FF2B5EF4-FFF2-40B4-BE49-F238E27FC236}">
                  <a16:creationId xmlns:a16="http://schemas.microsoft.com/office/drawing/2014/main" id="{B0FAC11E-D51E-408E-A483-C3BF5B41468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64899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03" name="Freeform 545">
              <a:extLst>
                <a:ext uri="{FF2B5EF4-FFF2-40B4-BE49-F238E27FC236}">
                  <a16:creationId xmlns:a16="http://schemas.microsoft.com/office/drawing/2014/main" id="{A16AE418-38DB-4A77-AB1D-6D568C3FC17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17225" y="196169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04" name="Freeform 546">
              <a:extLst>
                <a:ext uri="{FF2B5EF4-FFF2-40B4-BE49-F238E27FC236}">
                  <a16:creationId xmlns:a16="http://schemas.microsoft.com/office/drawing/2014/main" id="{14C68599-C497-4BF8-AF9A-1C07AC063E6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45852" y="196169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05" name="Freeform 29">
              <a:extLst>
                <a:ext uri="{FF2B5EF4-FFF2-40B4-BE49-F238E27FC236}">
                  <a16:creationId xmlns:a16="http://schemas.microsoft.com/office/drawing/2014/main" id="{B360B77C-F788-4D77-8D09-E35CCE523C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93527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06" name="Freeform 31">
              <a:extLst>
                <a:ext uri="{FF2B5EF4-FFF2-40B4-BE49-F238E27FC236}">
                  <a16:creationId xmlns:a16="http://schemas.microsoft.com/office/drawing/2014/main" id="{2707CBB0-54FD-4855-9208-E3453FCA112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71993" y="196169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59" name="Freeform 30">
              <a:extLst>
                <a:ext uri="{FF2B5EF4-FFF2-40B4-BE49-F238E27FC236}">
                  <a16:creationId xmlns:a16="http://schemas.microsoft.com/office/drawing/2014/main" id="{999F113B-BDFD-4EFD-B098-A10DDFF4202A}"/>
                </a:ext>
              </a:extLst>
            </p:cNvPr>
            <p:cNvSpPr>
              <a:spLocks/>
            </p:cNvSpPr>
            <p:nvPr/>
          </p:nvSpPr>
          <p:spPr bwMode="auto">
            <a:xfrm>
              <a:off x="302710" y="19654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60" name="Freeform 32">
              <a:extLst>
                <a:ext uri="{FF2B5EF4-FFF2-40B4-BE49-F238E27FC236}">
                  <a16:creationId xmlns:a16="http://schemas.microsoft.com/office/drawing/2014/main" id="{939ADE80-13C0-4FB3-830A-0081EC37795E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63" y="1961698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61" name="Freeform 403">
              <a:extLst>
                <a:ext uri="{FF2B5EF4-FFF2-40B4-BE49-F238E27FC236}">
                  <a16:creationId xmlns:a16="http://schemas.microsoft.com/office/drawing/2014/main" id="{51BF8E6F-80B4-4611-B309-FBC92351C0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337" y="19654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62" name="Freeform 404">
              <a:extLst>
                <a:ext uri="{FF2B5EF4-FFF2-40B4-BE49-F238E27FC236}">
                  <a16:creationId xmlns:a16="http://schemas.microsoft.com/office/drawing/2014/main" id="{C1745FD0-455D-411D-A2DF-FD1C75C923CB}"/>
                </a:ext>
              </a:extLst>
            </p:cNvPr>
            <p:cNvSpPr>
              <a:spLocks/>
            </p:cNvSpPr>
            <p:nvPr/>
          </p:nvSpPr>
          <p:spPr bwMode="auto">
            <a:xfrm>
              <a:off x="957479" y="19654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63" name="Freeform 405">
              <a:extLst>
                <a:ext uri="{FF2B5EF4-FFF2-40B4-BE49-F238E27FC236}">
                  <a16:creationId xmlns:a16="http://schemas.microsoft.com/office/drawing/2014/main" id="{63720F32-8B89-4D67-B1C4-D727F55BE2A6}"/>
                </a:ext>
              </a:extLst>
            </p:cNvPr>
            <p:cNvSpPr>
              <a:spLocks/>
            </p:cNvSpPr>
            <p:nvPr/>
          </p:nvSpPr>
          <p:spPr bwMode="auto">
            <a:xfrm>
              <a:off x="409806" y="196169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64" name="Freeform 406">
              <a:extLst>
                <a:ext uri="{FF2B5EF4-FFF2-40B4-BE49-F238E27FC236}">
                  <a16:creationId xmlns:a16="http://schemas.microsoft.com/office/drawing/2014/main" id="{467ED7CC-B742-44A7-873C-BB650D3367F4}"/>
                </a:ext>
              </a:extLst>
            </p:cNvPr>
            <p:cNvSpPr>
              <a:spLocks/>
            </p:cNvSpPr>
            <p:nvPr/>
          </p:nvSpPr>
          <p:spPr bwMode="auto">
            <a:xfrm>
              <a:off x="738432" y="1961698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65" name="Freeform 29">
              <a:extLst>
                <a:ext uri="{FF2B5EF4-FFF2-40B4-BE49-F238E27FC236}">
                  <a16:creationId xmlns:a16="http://schemas.microsoft.com/office/drawing/2014/main" id="{783111E6-E0F7-422E-B6AF-A849EA2F7C4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6107" y="19654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66" name="Freeform 31">
              <a:extLst>
                <a:ext uri="{FF2B5EF4-FFF2-40B4-BE49-F238E27FC236}">
                  <a16:creationId xmlns:a16="http://schemas.microsoft.com/office/drawing/2014/main" id="{90CFDFDC-52CB-400B-8EB9-6283B7C4820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4574" y="196169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67" name="Freeform 29">
              <a:extLst>
                <a:ext uri="{FF2B5EF4-FFF2-40B4-BE49-F238E27FC236}">
                  <a16:creationId xmlns:a16="http://schemas.microsoft.com/office/drawing/2014/main" id="{8CD146FA-E7C7-4224-9559-EDD4DCC58C9A}"/>
                </a:ext>
              </a:extLst>
            </p:cNvPr>
            <p:cNvSpPr>
              <a:spLocks/>
            </p:cNvSpPr>
            <p:nvPr/>
          </p:nvSpPr>
          <p:spPr bwMode="auto">
            <a:xfrm>
              <a:off x="1614735" y="19654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68" name="Freeform 30">
              <a:extLst>
                <a:ext uri="{FF2B5EF4-FFF2-40B4-BE49-F238E27FC236}">
                  <a16:creationId xmlns:a16="http://schemas.microsoft.com/office/drawing/2014/main" id="{2174C9C3-2746-4B71-8A52-BF8B8068FD38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0877" y="19654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69" name="Freeform 31">
              <a:extLst>
                <a:ext uri="{FF2B5EF4-FFF2-40B4-BE49-F238E27FC236}">
                  <a16:creationId xmlns:a16="http://schemas.microsoft.com/office/drawing/2014/main" id="{75E0E226-D2E8-43AD-98F2-86EF2ACA265C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3203" y="196169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70" name="Freeform 32">
              <a:extLst>
                <a:ext uri="{FF2B5EF4-FFF2-40B4-BE49-F238E27FC236}">
                  <a16:creationId xmlns:a16="http://schemas.microsoft.com/office/drawing/2014/main" id="{83948B78-814E-4831-9B16-0604E9CE3449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1829" y="1961698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71" name="Freeform 29">
              <a:extLst>
                <a:ext uri="{FF2B5EF4-FFF2-40B4-BE49-F238E27FC236}">
                  <a16:creationId xmlns:a16="http://schemas.microsoft.com/office/drawing/2014/main" id="{51B32215-1903-4EA9-96FB-619750A9882E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9505" y="19654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72" name="Freeform 30">
              <a:extLst>
                <a:ext uri="{FF2B5EF4-FFF2-40B4-BE49-F238E27FC236}">
                  <a16:creationId xmlns:a16="http://schemas.microsoft.com/office/drawing/2014/main" id="{5BB32B74-3902-4897-9A5A-125FE9459E0C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5646" y="19654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73" name="Freeform 31">
              <a:extLst>
                <a:ext uri="{FF2B5EF4-FFF2-40B4-BE49-F238E27FC236}">
                  <a16:creationId xmlns:a16="http://schemas.microsoft.com/office/drawing/2014/main" id="{E113C86A-13B3-41D6-8F14-9B1D2D49203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7971" y="196169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74" name="Freeform 32">
              <a:extLst>
                <a:ext uri="{FF2B5EF4-FFF2-40B4-BE49-F238E27FC236}">
                  <a16:creationId xmlns:a16="http://schemas.microsoft.com/office/drawing/2014/main" id="{46595F4E-EC0D-4920-B9EF-82243170243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6599" y="1961698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75" name="Freeform 29">
              <a:extLst>
                <a:ext uri="{FF2B5EF4-FFF2-40B4-BE49-F238E27FC236}">
                  <a16:creationId xmlns:a16="http://schemas.microsoft.com/office/drawing/2014/main" id="{3609A740-7A32-4857-905F-257EDB41689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4274" y="19654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76" name="Freeform 30">
              <a:extLst>
                <a:ext uri="{FF2B5EF4-FFF2-40B4-BE49-F238E27FC236}">
                  <a16:creationId xmlns:a16="http://schemas.microsoft.com/office/drawing/2014/main" id="{A2D4536C-13C0-4568-977F-47B90CA3BB3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0415" y="19654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77" name="Freeform 31">
              <a:extLst>
                <a:ext uri="{FF2B5EF4-FFF2-40B4-BE49-F238E27FC236}">
                  <a16:creationId xmlns:a16="http://schemas.microsoft.com/office/drawing/2014/main" id="{79C472D0-62B1-43DF-95FE-BDAC0C254114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2740" y="196169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78" name="Freeform 32">
              <a:extLst>
                <a:ext uri="{FF2B5EF4-FFF2-40B4-BE49-F238E27FC236}">
                  <a16:creationId xmlns:a16="http://schemas.microsoft.com/office/drawing/2014/main" id="{23CBCA76-32B2-4F01-B3DB-D143F21CC7AC}"/>
                </a:ext>
              </a:extLst>
            </p:cNvPr>
            <p:cNvSpPr>
              <a:spLocks/>
            </p:cNvSpPr>
            <p:nvPr/>
          </p:nvSpPr>
          <p:spPr bwMode="auto">
            <a:xfrm>
              <a:off x="3031368" y="1961698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79" name="Freeform 29">
              <a:extLst>
                <a:ext uri="{FF2B5EF4-FFF2-40B4-BE49-F238E27FC236}">
                  <a16:creationId xmlns:a16="http://schemas.microsoft.com/office/drawing/2014/main" id="{0B372109-EBA7-4A0E-AD5E-0BEBE69B3419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9042" y="19654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80" name="Freeform 30">
              <a:extLst>
                <a:ext uri="{FF2B5EF4-FFF2-40B4-BE49-F238E27FC236}">
                  <a16:creationId xmlns:a16="http://schemas.microsoft.com/office/drawing/2014/main" id="{5D04DD70-90F6-4E74-BE74-AEA71B0C1065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5183" y="19654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81" name="Freeform 31">
              <a:extLst>
                <a:ext uri="{FF2B5EF4-FFF2-40B4-BE49-F238E27FC236}">
                  <a16:creationId xmlns:a16="http://schemas.microsoft.com/office/drawing/2014/main" id="{D8BE9966-EC0B-45DB-A058-5D1B67C94922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7509" y="196169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82" name="Freeform 32">
              <a:extLst>
                <a:ext uri="{FF2B5EF4-FFF2-40B4-BE49-F238E27FC236}">
                  <a16:creationId xmlns:a16="http://schemas.microsoft.com/office/drawing/2014/main" id="{7F4E4CDD-D68D-4602-9EB7-4C64438A5323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6137" y="1961698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83" name="Freeform 425">
              <a:extLst>
                <a:ext uri="{FF2B5EF4-FFF2-40B4-BE49-F238E27FC236}">
                  <a16:creationId xmlns:a16="http://schemas.microsoft.com/office/drawing/2014/main" id="{26F919EB-B32A-4217-BDCB-E417FEEC33E5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3811" y="19654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84" name="Freeform 426">
              <a:extLst>
                <a:ext uri="{FF2B5EF4-FFF2-40B4-BE49-F238E27FC236}">
                  <a16:creationId xmlns:a16="http://schemas.microsoft.com/office/drawing/2014/main" id="{7BCBBF09-063A-42BB-89C3-1D036AADBE2A}"/>
                </a:ext>
              </a:extLst>
            </p:cNvPr>
            <p:cNvSpPr>
              <a:spLocks/>
            </p:cNvSpPr>
            <p:nvPr/>
          </p:nvSpPr>
          <p:spPr bwMode="auto">
            <a:xfrm>
              <a:off x="4559953" y="19654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85" name="Freeform 427">
              <a:extLst>
                <a:ext uri="{FF2B5EF4-FFF2-40B4-BE49-F238E27FC236}">
                  <a16:creationId xmlns:a16="http://schemas.microsoft.com/office/drawing/2014/main" id="{D5B21899-49BE-40DD-9994-4342A92F9CAD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2279" y="196169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86" name="Freeform 428">
              <a:extLst>
                <a:ext uri="{FF2B5EF4-FFF2-40B4-BE49-F238E27FC236}">
                  <a16:creationId xmlns:a16="http://schemas.microsoft.com/office/drawing/2014/main" id="{C29A755D-D1E5-428E-9DB2-4A3D05952C9A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0906" y="1961698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87" name="Freeform 29">
              <a:extLst>
                <a:ext uri="{FF2B5EF4-FFF2-40B4-BE49-F238E27FC236}">
                  <a16:creationId xmlns:a16="http://schemas.microsoft.com/office/drawing/2014/main" id="{B68678C1-2426-4B80-877E-B7DB6EDFE6D1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8581" y="19654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88" name="Freeform 31">
              <a:extLst>
                <a:ext uri="{FF2B5EF4-FFF2-40B4-BE49-F238E27FC236}">
                  <a16:creationId xmlns:a16="http://schemas.microsoft.com/office/drawing/2014/main" id="{2E9ECE0B-8B8D-42B5-B7EB-3B49B57B4BD0}"/>
                </a:ext>
              </a:extLst>
            </p:cNvPr>
            <p:cNvSpPr>
              <a:spLocks/>
            </p:cNvSpPr>
            <p:nvPr/>
          </p:nvSpPr>
          <p:spPr bwMode="auto">
            <a:xfrm>
              <a:off x="4667048" y="196169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810" name="Group 1809">
            <a:extLst>
              <a:ext uri="{FF2B5EF4-FFF2-40B4-BE49-F238E27FC236}">
                <a16:creationId xmlns:a16="http://schemas.microsoft.com/office/drawing/2014/main" id="{6B1C29B7-1E4C-42E9-BFF5-AFA071F0966B}"/>
              </a:ext>
            </a:extLst>
          </p:cNvPr>
          <p:cNvGrpSpPr/>
          <p:nvPr userDrawn="1"/>
        </p:nvGrpSpPr>
        <p:grpSpPr>
          <a:xfrm>
            <a:off x="83664" y="2344110"/>
            <a:ext cx="12009863" cy="176637"/>
            <a:chOff x="83664" y="2252007"/>
            <a:chExt cx="12009863" cy="176637"/>
          </a:xfrm>
        </p:grpSpPr>
        <p:sp>
          <p:nvSpPr>
            <p:cNvPr id="407" name="Freeform 29">
              <a:extLst>
                <a:ext uri="{FF2B5EF4-FFF2-40B4-BE49-F238E27FC236}">
                  <a16:creationId xmlns:a16="http://schemas.microsoft.com/office/drawing/2014/main" id="{30334EE7-DCA7-4D60-B28C-8481DA7BC5D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871994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08" name="Freeform 30">
              <a:extLst>
                <a:ext uri="{FF2B5EF4-FFF2-40B4-BE49-F238E27FC236}">
                  <a16:creationId xmlns:a16="http://schemas.microsoft.com/office/drawing/2014/main" id="{6A60ACAA-F66E-49DE-8A9C-F4642E7E672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545853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09" name="Freeform 31">
              <a:extLst>
                <a:ext uri="{FF2B5EF4-FFF2-40B4-BE49-F238E27FC236}">
                  <a16:creationId xmlns:a16="http://schemas.microsoft.com/office/drawing/2014/main" id="{12DD950A-B306-416B-92C1-5BF4522454A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979088" y="225200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10" name="Freeform 32">
              <a:extLst>
                <a:ext uri="{FF2B5EF4-FFF2-40B4-BE49-F238E27FC236}">
                  <a16:creationId xmlns:a16="http://schemas.microsoft.com/office/drawing/2014/main" id="{3C1D0DDA-F080-4134-A0D1-1694C1CB51D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652948" y="225200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11" name="Freeform 29">
              <a:extLst>
                <a:ext uri="{FF2B5EF4-FFF2-40B4-BE49-F238E27FC236}">
                  <a16:creationId xmlns:a16="http://schemas.microsoft.com/office/drawing/2014/main" id="{E65E316F-C983-4FB6-89C7-382A5840C02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217224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12" name="Freeform 30">
              <a:extLst>
                <a:ext uri="{FF2B5EF4-FFF2-40B4-BE49-F238E27FC236}">
                  <a16:creationId xmlns:a16="http://schemas.microsoft.com/office/drawing/2014/main" id="{5260D3E2-7E08-4EA8-90C4-4B246107DCC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891084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13" name="Freeform 31">
              <a:extLst>
                <a:ext uri="{FF2B5EF4-FFF2-40B4-BE49-F238E27FC236}">
                  <a16:creationId xmlns:a16="http://schemas.microsoft.com/office/drawing/2014/main" id="{59BC0DF5-D0B0-4696-ACB0-41E6139ABF6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324319" y="225200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14" name="Freeform 32">
              <a:extLst>
                <a:ext uri="{FF2B5EF4-FFF2-40B4-BE49-F238E27FC236}">
                  <a16:creationId xmlns:a16="http://schemas.microsoft.com/office/drawing/2014/main" id="{9A7FD932-2299-4707-A101-DD80FE3C992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998178" y="225200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15" name="Freeform 29">
              <a:extLst>
                <a:ext uri="{FF2B5EF4-FFF2-40B4-BE49-F238E27FC236}">
                  <a16:creationId xmlns:a16="http://schemas.microsoft.com/office/drawing/2014/main" id="{FE9F9FA4-42D4-4350-BC60-DA5E52668E4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562456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16" name="Freeform 30">
              <a:extLst>
                <a:ext uri="{FF2B5EF4-FFF2-40B4-BE49-F238E27FC236}">
                  <a16:creationId xmlns:a16="http://schemas.microsoft.com/office/drawing/2014/main" id="{811FE3E0-620A-430A-8EBE-EBFC93957B0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236315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17" name="Freeform 31">
              <a:extLst>
                <a:ext uri="{FF2B5EF4-FFF2-40B4-BE49-F238E27FC236}">
                  <a16:creationId xmlns:a16="http://schemas.microsoft.com/office/drawing/2014/main" id="{C32C85E2-DC7D-4483-842D-244D9C32F76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669550" y="225200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18" name="Freeform 32">
              <a:extLst>
                <a:ext uri="{FF2B5EF4-FFF2-40B4-BE49-F238E27FC236}">
                  <a16:creationId xmlns:a16="http://schemas.microsoft.com/office/drawing/2014/main" id="{F27C982D-C977-48C0-91D0-7F54E46E776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343410" y="225200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19" name="Freeform 29">
              <a:extLst>
                <a:ext uri="{FF2B5EF4-FFF2-40B4-BE49-F238E27FC236}">
                  <a16:creationId xmlns:a16="http://schemas.microsoft.com/office/drawing/2014/main" id="{E5756FA2-BA3C-4241-BB1E-E977E6D6A62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907687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20" name="Freeform 30">
              <a:extLst>
                <a:ext uri="{FF2B5EF4-FFF2-40B4-BE49-F238E27FC236}">
                  <a16:creationId xmlns:a16="http://schemas.microsoft.com/office/drawing/2014/main" id="{D96DF0F1-FDCD-4CFC-8B01-67CAF124904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581546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21" name="Freeform 31">
              <a:extLst>
                <a:ext uri="{FF2B5EF4-FFF2-40B4-BE49-F238E27FC236}">
                  <a16:creationId xmlns:a16="http://schemas.microsoft.com/office/drawing/2014/main" id="{E8861389-832B-4D82-951A-67AD1E4112D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014782" y="225200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22" name="Freeform 32">
              <a:extLst>
                <a:ext uri="{FF2B5EF4-FFF2-40B4-BE49-F238E27FC236}">
                  <a16:creationId xmlns:a16="http://schemas.microsoft.com/office/drawing/2014/main" id="{3513E007-9819-4501-856E-42C4E17E570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688641" y="225200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23" name="Freeform 565">
              <a:extLst>
                <a:ext uri="{FF2B5EF4-FFF2-40B4-BE49-F238E27FC236}">
                  <a16:creationId xmlns:a16="http://schemas.microsoft.com/office/drawing/2014/main" id="{7D37D513-F032-4B60-9DB1-75C9CA301F0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252918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24" name="Freeform 566">
              <a:extLst>
                <a:ext uri="{FF2B5EF4-FFF2-40B4-BE49-F238E27FC236}">
                  <a16:creationId xmlns:a16="http://schemas.microsoft.com/office/drawing/2014/main" id="{CFD414C9-0F46-40C2-B953-8E3E2A1388A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926777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25" name="Freeform 567">
              <a:extLst>
                <a:ext uri="{FF2B5EF4-FFF2-40B4-BE49-F238E27FC236}">
                  <a16:creationId xmlns:a16="http://schemas.microsoft.com/office/drawing/2014/main" id="{38D52FCD-C432-4288-BC92-5F6643708E1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360012" y="225200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26" name="Freeform 568">
              <a:extLst>
                <a:ext uri="{FF2B5EF4-FFF2-40B4-BE49-F238E27FC236}">
                  <a16:creationId xmlns:a16="http://schemas.microsoft.com/office/drawing/2014/main" id="{79759CE5-9DDE-4350-A9B6-D1C1D81CFE6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033872" y="225200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27" name="Freeform 29">
              <a:extLst>
                <a:ext uri="{FF2B5EF4-FFF2-40B4-BE49-F238E27FC236}">
                  <a16:creationId xmlns:a16="http://schemas.microsoft.com/office/drawing/2014/main" id="{C400C638-EF37-4263-8DBD-7A93CE5FBB7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598148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28" name="Freeform 31">
              <a:extLst>
                <a:ext uri="{FF2B5EF4-FFF2-40B4-BE49-F238E27FC236}">
                  <a16:creationId xmlns:a16="http://schemas.microsoft.com/office/drawing/2014/main" id="{D609565C-29D3-4ACB-832E-A7773BC5238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705243" y="225200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29" name="Freeform 29">
              <a:extLst>
                <a:ext uri="{FF2B5EF4-FFF2-40B4-BE49-F238E27FC236}">
                  <a16:creationId xmlns:a16="http://schemas.microsoft.com/office/drawing/2014/main" id="{69DFA549-08C0-4D50-B468-0C165355FE8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269520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30" name="Freeform 30">
              <a:extLst>
                <a:ext uri="{FF2B5EF4-FFF2-40B4-BE49-F238E27FC236}">
                  <a16:creationId xmlns:a16="http://schemas.microsoft.com/office/drawing/2014/main" id="{40C600C1-0579-4448-A24F-80681719E90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943379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31" name="Freeform 31">
              <a:extLst>
                <a:ext uri="{FF2B5EF4-FFF2-40B4-BE49-F238E27FC236}">
                  <a16:creationId xmlns:a16="http://schemas.microsoft.com/office/drawing/2014/main" id="{C73ABC56-87CF-4709-9458-BBA629B1124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76614" y="225200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32" name="Freeform 32">
              <a:extLst>
                <a:ext uri="{FF2B5EF4-FFF2-40B4-BE49-F238E27FC236}">
                  <a16:creationId xmlns:a16="http://schemas.microsoft.com/office/drawing/2014/main" id="{4B63C02D-BE29-4577-8C2B-1E1C6C4D72A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050474" y="225200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33" name="Freeform 29">
              <a:extLst>
                <a:ext uri="{FF2B5EF4-FFF2-40B4-BE49-F238E27FC236}">
                  <a16:creationId xmlns:a16="http://schemas.microsoft.com/office/drawing/2014/main" id="{75D2C754-7240-45B0-9373-48800CB5B09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614751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34" name="Freeform 30">
              <a:extLst>
                <a:ext uri="{FF2B5EF4-FFF2-40B4-BE49-F238E27FC236}">
                  <a16:creationId xmlns:a16="http://schemas.microsoft.com/office/drawing/2014/main" id="{EBB3EEC1-6A5E-40A7-9238-B7643D781DF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288610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35" name="Freeform 31">
              <a:extLst>
                <a:ext uri="{FF2B5EF4-FFF2-40B4-BE49-F238E27FC236}">
                  <a16:creationId xmlns:a16="http://schemas.microsoft.com/office/drawing/2014/main" id="{CB19B347-1146-4EC7-94DC-540DF73F1B5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721846" y="225200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36" name="Freeform 32">
              <a:extLst>
                <a:ext uri="{FF2B5EF4-FFF2-40B4-BE49-F238E27FC236}">
                  <a16:creationId xmlns:a16="http://schemas.microsoft.com/office/drawing/2014/main" id="{AB132B5E-B5E6-4128-A9BF-BE52102616D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95705" y="225200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37" name="Freeform 29">
              <a:extLst>
                <a:ext uri="{FF2B5EF4-FFF2-40B4-BE49-F238E27FC236}">
                  <a16:creationId xmlns:a16="http://schemas.microsoft.com/office/drawing/2014/main" id="{9C6A4B57-10C1-48E5-B3C8-81159257682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959982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38" name="Freeform 30">
              <a:extLst>
                <a:ext uri="{FF2B5EF4-FFF2-40B4-BE49-F238E27FC236}">
                  <a16:creationId xmlns:a16="http://schemas.microsoft.com/office/drawing/2014/main" id="{90245AB8-D8C8-4C8F-8D9D-8450BBC5297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633842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39" name="Freeform 31">
              <a:extLst>
                <a:ext uri="{FF2B5EF4-FFF2-40B4-BE49-F238E27FC236}">
                  <a16:creationId xmlns:a16="http://schemas.microsoft.com/office/drawing/2014/main" id="{1F778E81-D780-4588-82A4-116A76B2857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067077" y="225200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40" name="Freeform 32">
              <a:extLst>
                <a:ext uri="{FF2B5EF4-FFF2-40B4-BE49-F238E27FC236}">
                  <a16:creationId xmlns:a16="http://schemas.microsoft.com/office/drawing/2014/main" id="{DF3ADE49-1E81-470A-9CE0-DD30FFCF6F6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740936" y="225200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41" name="Freeform 29">
              <a:extLst>
                <a:ext uri="{FF2B5EF4-FFF2-40B4-BE49-F238E27FC236}">
                  <a16:creationId xmlns:a16="http://schemas.microsoft.com/office/drawing/2014/main" id="{F6F9D2CC-0104-403D-9ABE-8FAC4C01FED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305213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42" name="Freeform 30">
              <a:extLst>
                <a:ext uri="{FF2B5EF4-FFF2-40B4-BE49-F238E27FC236}">
                  <a16:creationId xmlns:a16="http://schemas.microsoft.com/office/drawing/2014/main" id="{979D1D8B-D906-480E-A68A-2F36085C53F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979072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43" name="Freeform 31">
              <a:extLst>
                <a:ext uri="{FF2B5EF4-FFF2-40B4-BE49-F238E27FC236}">
                  <a16:creationId xmlns:a16="http://schemas.microsoft.com/office/drawing/2014/main" id="{C33B33A1-D0AF-4F66-9071-F0964ECB523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412308" y="225200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44" name="Freeform 32">
              <a:extLst>
                <a:ext uri="{FF2B5EF4-FFF2-40B4-BE49-F238E27FC236}">
                  <a16:creationId xmlns:a16="http://schemas.microsoft.com/office/drawing/2014/main" id="{F5955873-F5FA-4EBC-8E60-75B926B621D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086167" y="225200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45" name="Freeform 587">
              <a:extLst>
                <a:ext uri="{FF2B5EF4-FFF2-40B4-BE49-F238E27FC236}">
                  <a16:creationId xmlns:a16="http://schemas.microsoft.com/office/drawing/2014/main" id="{C4F39140-419D-4139-A000-7BCC360E69B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650445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46" name="Freeform 588">
              <a:extLst>
                <a:ext uri="{FF2B5EF4-FFF2-40B4-BE49-F238E27FC236}">
                  <a16:creationId xmlns:a16="http://schemas.microsoft.com/office/drawing/2014/main" id="{15CBCD50-9FBC-4B05-BE35-A026686F16A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324303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47" name="Freeform 589">
              <a:extLst>
                <a:ext uri="{FF2B5EF4-FFF2-40B4-BE49-F238E27FC236}">
                  <a16:creationId xmlns:a16="http://schemas.microsoft.com/office/drawing/2014/main" id="{B6AEF22C-40E9-434E-9AD0-5AEC85543C5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757539" y="225200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48" name="Freeform 590">
              <a:extLst>
                <a:ext uri="{FF2B5EF4-FFF2-40B4-BE49-F238E27FC236}">
                  <a16:creationId xmlns:a16="http://schemas.microsoft.com/office/drawing/2014/main" id="{0F205094-1E27-460C-BB2C-F9DBD688430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431399" y="225200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49" name="Freeform 29">
              <a:extLst>
                <a:ext uri="{FF2B5EF4-FFF2-40B4-BE49-F238E27FC236}">
                  <a16:creationId xmlns:a16="http://schemas.microsoft.com/office/drawing/2014/main" id="{97D0200D-3F06-45C8-AFC2-42F18A240EC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995675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50" name="Freeform 31">
              <a:extLst>
                <a:ext uri="{FF2B5EF4-FFF2-40B4-BE49-F238E27FC236}">
                  <a16:creationId xmlns:a16="http://schemas.microsoft.com/office/drawing/2014/main" id="{DB4992C4-AB4F-4EE6-A461-6FDCB6A0DB0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102769" y="225200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89" name="Freeform 29">
              <a:extLst>
                <a:ext uri="{FF2B5EF4-FFF2-40B4-BE49-F238E27FC236}">
                  <a16:creationId xmlns:a16="http://schemas.microsoft.com/office/drawing/2014/main" id="{94ECFFDB-6147-4CAF-B17A-A86057CDED5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667048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90" name="Freeform 30">
              <a:extLst>
                <a:ext uri="{FF2B5EF4-FFF2-40B4-BE49-F238E27FC236}">
                  <a16:creationId xmlns:a16="http://schemas.microsoft.com/office/drawing/2014/main" id="{C9EA763E-17FA-4882-B97C-B030430622A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340907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91" name="Freeform 31">
              <a:extLst>
                <a:ext uri="{FF2B5EF4-FFF2-40B4-BE49-F238E27FC236}">
                  <a16:creationId xmlns:a16="http://schemas.microsoft.com/office/drawing/2014/main" id="{058B2F3F-4B1E-4A7B-87C7-18F9FB1FE53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774142" y="225200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92" name="Freeform 32">
              <a:extLst>
                <a:ext uri="{FF2B5EF4-FFF2-40B4-BE49-F238E27FC236}">
                  <a16:creationId xmlns:a16="http://schemas.microsoft.com/office/drawing/2014/main" id="{8691A76A-85E2-4A5F-BC18-3E4285958F6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448001" y="2252007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93" name="Freeform 29">
              <a:extLst>
                <a:ext uri="{FF2B5EF4-FFF2-40B4-BE49-F238E27FC236}">
                  <a16:creationId xmlns:a16="http://schemas.microsoft.com/office/drawing/2014/main" id="{CB523568-76FF-4073-99A2-D78D676CA83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012278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94" name="Freeform 30">
              <a:extLst>
                <a:ext uri="{FF2B5EF4-FFF2-40B4-BE49-F238E27FC236}">
                  <a16:creationId xmlns:a16="http://schemas.microsoft.com/office/drawing/2014/main" id="{A8F99454-55AE-431A-A3C5-C47DA7483AD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686138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95" name="Freeform 31">
              <a:extLst>
                <a:ext uri="{FF2B5EF4-FFF2-40B4-BE49-F238E27FC236}">
                  <a16:creationId xmlns:a16="http://schemas.microsoft.com/office/drawing/2014/main" id="{8F0FDA01-8DAA-4CD0-80A6-E8D3A81432D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119373" y="225200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96" name="Freeform 32">
              <a:extLst>
                <a:ext uri="{FF2B5EF4-FFF2-40B4-BE49-F238E27FC236}">
                  <a16:creationId xmlns:a16="http://schemas.microsoft.com/office/drawing/2014/main" id="{9CEF7F35-A1B1-43F3-8A04-5E72C03686A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93231" y="2252007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97" name="Freeform 29">
              <a:extLst>
                <a:ext uri="{FF2B5EF4-FFF2-40B4-BE49-F238E27FC236}">
                  <a16:creationId xmlns:a16="http://schemas.microsoft.com/office/drawing/2014/main" id="{D13E7C3E-E4C8-429D-922F-192978A009C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357510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98" name="Freeform 30">
              <a:extLst>
                <a:ext uri="{FF2B5EF4-FFF2-40B4-BE49-F238E27FC236}">
                  <a16:creationId xmlns:a16="http://schemas.microsoft.com/office/drawing/2014/main" id="{E0E374F6-FF36-4B21-84DB-AFE073667AD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031369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99" name="Freeform 31">
              <a:extLst>
                <a:ext uri="{FF2B5EF4-FFF2-40B4-BE49-F238E27FC236}">
                  <a16:creationId xmlns:a16="http://schemas.microsoft.com/office/drawing/2014/main" id="{8C22C2CF-C025-4B53-8DD9-CD692B1302C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464604" y="225200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00" name="Freeform 32">
              <a:extLst>
                <a:ext uri="{FF2B5EF4-FFF2-40B4-BE49-F238E27FC236}">
                  <a16:creationId xmlns:a16="http://schemas.microsoft.com/office/drawing/2014/main" id="{1D453FBC-0C7C-4A0B-91D6-4D374DDEB47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138464" y="2252007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01" name="Freeform 29">
              <a:extLst>
                <a:ext uri="{FF2B5EF4-FFF2-40B4-BE49-F238E27FC236}">
                  <a16:creationId xmlns:a16="http://schemas.microsoft.com/office/drawing/2014/main" id="{8F950A3A-5B59-48B9-8724-5E2485738B1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702740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02" name="Freeform 30">
              <a:extLst>
                <a:ext uri="{FF2B5EF4-FFF2-40B4-BE49-F238E27FC236}">
                  <a16:creationId xmlns:a16="http://schemas.microsoft.com/office/drawing/2014/main" id="{06287C92-C071-4E52-8008-C5A16C0A6C1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376599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03" name="Freeform 31">
              <a:extLst>
                <a:ext uri="{FF2B5EF4-FFF2-40B4-BE49-F238E27FC236}">
                  <a16:creationId xmlns:a16="http://schemas.microsoft.com/office/drawing/2014/main" id="{F259D4AF-67CD-40FD-BFDD-834B5951378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809836" y="225200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04" name="Freeform 32">
              <a:extLst>
                <a:ext uri="{FF2B5EF4-FFF2-40B4-BE49-F238E27FC236}">
                  <a16:creationId xmlns:a16="http://schemas.microsoft.com/office/drawing/2014/main" id="{A1242AF8-F250-4088-A15B-8F269BB4D5B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483694" y="2252007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05" name="Freeform 447">
              <a:extLst>
                <a:ext uri="{FF2B5EF4-FFF2-40B4-BE49-F238E27FC236}">
                  <a16:creationId xmlns:a16="http://schemas.microsoft.com/office/drawing/2014/main" id="{EF327593-8E3D-4561-BFBC-581F498E34C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047972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06" name="Freeform 448">
              <a:extLst>
                <a:ext uri="{FF2B5EF4-FFF2-40B4-BE49-F238E27FC236}">
                  <a16:creationId xmlns:a16="http://schemas.microsoft.com/office/drawing/2014/main" id="{69190830-FE3A-48D0-9715-89622CBD0C4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21830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07" name="Freeform 449">
              <a:extLst>
                <a:ext uri="{FF2B5EF4-FFF2-40B4-BE49-F238E27FC236}">
                  <a16:creationId xmlns:a16="http://schemas.microsoft.com/office/drawing/2014/main" id="{1BEF2E53-1E1E-48BB-8744-C68CCA2EA8F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155066" y="225200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08" name="Freeform 450">
              <a:extLst>
                <a:ext uri="{FF2B5EF4-FFF2-40B4-BE49-F238E27FC236}">
                  <a16:creationId xmlns:a16="http://schemas.microsoft.com/office/drawing/2014/main" id="{9B292CAB-0FE5-4528-BCCC-C15FCFD3D98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828926" y="2252007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09" name="Freeform 29">
              <a:extLst>
                <a:ext uri="{FF2B5EF4-FFF2-40B4-BE49-F238E27FC236}">
                  <a16:creationId xmlns:a16="http://schemas.microsoft.com/office/drawing/2014/main" id="{3484EF0C-EC7E-4422-BF44-3C8EFA75DA3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93203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10" name="Freeform 31">
              <a:extLst>
                <a:ext uri="{FF2B5EF4-FFF2-40B4-BE49-F238E27FC236}">
                  <a16:creationId xmlns:a16="http://schemas.microsoft.com/office/drawing/2014/main" id="{6CA7C5FB-4991-4DAD-BB72-A31DD8F8B41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500297" y="225200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11" name="Freeform 29">
              <a:extLst>
                <a:ext uri="{FF2B5EF4-FFF2-40B4-BE49-F238E27FC236}">
                  <a16:creationId xmlns:a16="http://schemas.microsoft.com/office/drawing/2014/main" id="{71EAC17D-AC60-48CB-B898-538DC14BB44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64575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12" name="Freeform 30">
              <a:extLst>
                <a:ext uri="{FF2B5EF4-FFF2-40B4-BE49-F238E27FC236}">
                  <a16:creationId xmlns:a16="http://schemas.microsoft.com/office/drawing/2014/main" id="{51E05D79-CFDA-4A7B-BD87-3B4ACEBEB9C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8433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13" name="Freeform 31">
              <a:extLst>
                <a:ext uri="{FF2B5EF4-FFF2-40B4-BE49-F238E27FC236}">
                  <a16:creationId xmlns:a16="http://schemas.microsoft.com/office/drawing/2014/main" id="{776AEBED-0BC1-433E-8F7E-A7383942863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71668" y="225200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14" name="Freeform 32">
              <a:extLst>
                <a:ext uri="{FF2B5EF4-FFF2-40B4-BE49-F238E27FC236}">
                  <a16:creationId xmlns:a16="http://schemas.microsoft.com/office/drawing/2014/main" id="{6848562B-16FD-47CF-A3A0-438E48D637F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45528" y="2252007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15" name="Freeform 29">
              <a:extLst>
                <a:ext uri="{FF2B5EF4-FFF2-40B4-BE49-F238E27FC236}">
                  <a16:creationId xmlns:a16="http://schemas.microsoft.com/office/drawing/2014/main" id="{AF2205AF-95CE-422F-8277-283A5784222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09805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16" name="Freeform 30">
              <a:extLst>
                <a:ext uri="{FF2B5EF4-FFF2-40B4-BE49-F238E27FC236}">
                  <a16:creationId xmlns:a16="http://schemas.microsoft.com/office/drawing/2014/main" id="{737A3A5E-14AF-4D90-A13F-15C858F9524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664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17" name="Freeform 31">
              <a:extLst>
                <a:ext uri="{FF2B5EF4-FFF2-40B4-BE49-F238E27FC236}">
                  <a16:creationId xmlns:a16="http://schemas.microsoft.com/office/drawing/2014/main" id="{D4789729-3BCE-4B1D-ACB7-C6E0F0F4383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16899" y="225200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18" name="Freeform 32">
              <a:extLst>
                <a:ext uri="{FF2B5EF4-FFF2-40B4-BE49-F238E27FC236}">
                  <a16:creationId xmlns:a16="http://schemas.microsoft.com/office/drawing/2014/main" id="{BDC3E4DE-455B-44F9-8756-E2D3F04A6D9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90758" y="2252007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798" name="Group 1797">
            <a:extLst>
              <a:ext uri="{FF2B5EF4-FFF2-40B4-BE49-F238E27FC236}">
                <a16:creationId xmlns:a16="http://schemas.microsoft.com/office/drawing/2014/main" id="{5F02200C-C22A-4A75-B14B-3B600A54815C}"/>
              </a:ext>
            </a:extLst>
          </p:cNvPr>
          <p:cNvGrpSpPr/>
          <p:nvPr userDrawn="1"/>
        </p:nvGrpSpPr>
        <p:grpSpPr>
          <a:xfrm>
            <a:off x="83663" y="918940"/>
            <a:ext cx="12009863" cy="176637"/>
            <a:chOff x="83663" y="795844"/>
            <a:chExt cx="12009863" cy="176637"/>
          </a:xfrm>
        </p:grpSpPr>
        <p:sp>
          <p:nvSpPr>
            <p:cNvPr id="543" name="Freeform 29">
              <a:extLst>
                <a:ext uri="{FF2B5EF4-FFF2-40B4-BE49-F238E27FC236}">
                  <a16:creationId xmlns:a16="http://schemas.microsoft.com/office/drawing/2014/main" id="{6848065B-1377-4A23-8465-C03CED970868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196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44" name="Freeform 30">
              <a:extLst>
                <a:ext uri="{FF2B5EF4-FFF2-40B4-BE49-F238E27FC236}">
                  <a16:creationId xmlns:a16="http://schemas.microsoft.com/office/drawing/2014/main" id="{5FC7E91F-C2CD-4879-9041-52792503E21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337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45" name="Freeform 31">
              <a:extLst>
                <a:ext uri="{FF2B5EF4-FFF2-40B4-BE49-F238E27FC236}">
                  <a16:creationId xmlns:a16="http://schemas.microsoft.com/office/drawing/2014/main" id="{48D46C1F-B0AB-48F1-97F5-F23DA11348A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63" y="79584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46" name="Freeform 32">
              <a:extLst>
                <a:ext uri="{FF2B5EF4-FFF2-40B4-BE49-F238E27FC236}">
                  <a16:creationId xmlns:a16="http://schemas.microsoft.com/office/drawing/2014/main" id="{A570722E-36D8-4DE7-99C6-793A112D85B9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290" y="79584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47" name="Freeform 29">
              <a:extLst>
                <a:ext uri="{FF2B5EF4-FFF2-40B4-BE49-F238E27FC236}">
                  <a16:creationId xmlns:a16="http://schemas.microsoft.com/office/drawing/2014/main" id="{FA7A1E9E-6726-421A-A64F-6DB8A7D1426B}"/>
                </a:ext>
              </a:extLst>
            </p:cNvPr>
            <p:cNvSpPr>
              <a:spLocks/>
            </p:cNvSpPr>
            <p:nvPr/>
          </p:nvSpPr>
          <p:spPr bwMode="auto">
            <a:xfrm>
              <a:off x="959966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48" name="Freeform 30">
              <a:extLst>
                <a:ext uri="{FF2B5EF4-FFF2-40B4-BE49-F238E27FC236}">
                  <a16:creationId xmlns:a16="http://schemas.microsoft.com/office/drawing/2014/main" id="{E98FE030-8CD4-40ED-8497-2D1A677F61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6106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49" name="Freeform 31">
              <a:extLst>
                <a:ext uri="{FF2B5EF4-FFF2-40B4-BE49-F238E27FC236}">
                  <a16:creationId xmlns:a16="http://schemas.microsoft.com/office/drawing/2014/main" id="{F732A4A6-A4DB-4DB5-9C07-855566567D1D}"/>
                </a:ext>
              </a:extLst>
            </p:cNvPr>
            <p:cNvSpPr>
              <a:spLocks/>
            </p:cNvSpPr>
            <p:nvPr/>
          </p:nvSpPr>
          <p:spPr bwMode="auto">
            <a:xfrm>
              <a:off x="738432" y="79584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50" name="Freeform 32">
              <a:extLst>
                <a:ext uri="{FF2B5EF4-FFF2-40B4-BE49-F238E27FC236}">
                  <a16:creationId xmlns:a16="http://schemas.microsoft.com/office/drawing/2014/main" id="{653D0EB4-D0DE-4CEE-AAAC-1DD6D85E8A7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7060" y="79584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51" name="Freeform 29">
              <a:extLst>
                <a:ext uri="{FF2B5EF4-FFF2-40B4-BE49-F238E27FC236}">
                  <a16:creationId xmlns:a16="http://schemas.microsoft.com/office/drawing/2014/main" id="{9DEBC409-18DD-4BBD-8159-B2736BC849BD}"/>
                </a:ext>
              </a:extLst>
            </p:cNvPr>
            <p:cNvSpPr>
              <a:spLocks/>
            </p:cNvSpPr>
            <p:nvPr/>
          </p:nvSpPr>
          <p:spPr bwMode="auto">
            <a:xfrm>
              <a:off x="1614734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52" name="Freeform 30">
              <a:extLst>
                <a:ext uri="{FF2B5EF4-FFF2-40B4-BE49-F238E27FC236}">
                  <a16:creationId xmlns:a16="http://schemas.microsoft.com/office/drawing/2014/main" id="{C1FA6741-C9AE-4D5E-B0D3-214C3A01989D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0875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53" name="Freeform 31">
              <a:extLst>
                <a:ext uri="{FF2B5EF4-FFF2-40B4-BE49-F238E27FC236}">
                  <a16:creationId xmlns:a16="http://schemas.microsoft.com/office/drawing/2014/main" id="{D4EFDCE7-A1F5-47A4-88FB-1F920149E56C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3201" y="79584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54" name="Freeform 32">
              <a:extLst>
                <a:ext uri="{FF2B5EF4-FFF2-40B4-BE49-F238E27FC236}">
                  <a16:creationId xmlns:a16="http://schemas.microsoft.com/office/drawing/2014/main" id="{F90D7821-4C40-4FB5-AB2E-1B5DB393FC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1829" y="79584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55" name="Freeform 29">
              <a:extLst>
                <a:ext uri="{FF2B5EF4-FFF2-40B4-BE49-F238E27FC236}">
                  <a16:creationId xmlns:a16="http://schemas.microsoft.com/office/drawing/2014/main" id="{B154F13F-C320-452A-8B9C-56F572730A57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9503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56" name="Freeform 30">
              <a:extLst>
                <a:ext uri="{FF2B5EF4-FFF2-40B4-BE49-F238E27FC236}">
                  <a16:creationId xmlns:a16="http://schemas.microsoft.com/office/drawing/2014/main" id="{DF2F6850-9CF8-4F0A-A390-57B080FB2D9D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5644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57" name="Freeform 31">
              <a:extLst>
                <a:ext uri="{FF2B5EF4-FFF2-40B4-BE49-F238E27FC236}">
                  <a16:creationId xmlns:a16="http://schemas.microsoft.com/office/drawing/2014/main" id="{32B42DA3-F9EF-4D3F-AA6F-07CC8737691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7969" y="79584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58" name="Freeform 32">
              <a:extLst>
                <a:ext uri="{FF2B5EF4-FFF2-40B4-BE49-F238E27FC236}">
                  <a16:creationId xmlns:a16="http://schemas.microsoft.com/office/drawing/2014/main" id="{D4090B04-88A6-4201-8717-68D0A8FC281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6598" y="79584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59" name="Freeform 477">
              <a:extLst>
                <a:ext uri="{FF2B5EF4-FFF2-40B4-BE49-F238E27FC236}">
                  <a16:creationId xmlns:a16="http://schemas.microsoft.com/office/drawing/2014/main" id="{EE5BDC09-C71F-4891-B663-0BB915350AF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4272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60" name="Freeform 478">
              <a:extLst>
                <a:ext uri="{FF2B5EF4-FFF2-40B4-BE49-F238E27FC236}">
                  <a16:creationId xmlns:a16="http://schemas.microsoft.com/office/drawing/2014/main" id="{FF3FEFCC-6161-4383-9A8E-86D88406887E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0413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61" name="Freeform 479">
              <a:extLst>
                <a:ext uri="{FF2B5EF4-FFF2-40B4-BE49-F238E27FC236}">
                  <a16:creationId xmlns:a16="http://schemas.microsoft.com/office/drawing/2014/main" id="{120C69E0-06DB-41BB-9B9A-F5319301CE19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2739" y="79584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62" name="Freeform 480">
              <a:extLst>
                <a:ext uri="{FF2B5EF4-FFF2-40B4-BE49-F238E27FC236}">
                  <a16:creationId xmlns:a16="http://schemas.microsoft.com/office/drawing/2014/main" id="{3D13074E-4582-46CD-96C9-9CE6E75BDDFC}"/>
                </a:ext>
              </a:extLst>
            </p:cNvPr>
            <p:cNvSpPr>
              <a:spLocks/>
            </p:cNvSpPr>
            <p:nvPr/>
          </p:nvSpPr>
          <p:spPr bwMode="auto">
            <a:xfrm>
              <a:off x="3031366" y="79584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63" name="Freeform 29">
              <a:extLst>
                <a:ext uri="{FF2B5EF4-FFF2-40B4-BE49-F238E27FC236}">
                  <a16:creationId xmlns:a16="http://schemas.microsoft.com/office/drawing/2014/main" id="{6FFA26B9-D9F0-4D99-A70C-555B908F413B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9042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64" name="Freeform 31">
              <a:extLst>
                <a:ext uri="{FF2B5EF4-FFF2-40B4-BE49-F238E27FC236}">
                  <a16:creationId xmlns:a16="http://schemas.microsoft.com/office/drawing/2014/main" id="{6F280A6F-F67F-4DE7-8050-B8F2E2AE26D2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7508" y="79584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65" name="Freeform 29">
              <a:extLst>
                <a:ext uri="{FF2B5EF4-FFF2-40B4-BE49-F238E27FC236}">
                  <a16:creationId xmlns:a16="http://schemas.microsoft.com/office/drawing/2014/main" id="{C8E90094-69DE-4651-9545-A71340266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7670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66" name="Freeform 30">
              <a:extLst>
                <a:ext uri="{FF2B5EF4-FFF2-40B4-BE49-F238E27FC236}">
                  <a16:creationId xmlns:a16="http://schemas.microsoft.com/office/drawing/2014/main" id="{830570CB-E4A4-4603-B75E-205A81F40FE6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3811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67" name="Freeform 31">
              <a:extLst>
                <a:ext uri="{FF2B5EF4-FFF2-40B4-BE49-F238E27FC236}">
                  <a16:creationId xmlns:a16="http://schemas.microsoft.com/office/drawing/2014/main" id="{BDC7470C-762D-4D12-AE23-6BD7A63DCF70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6136" y="79584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68" name="Freeform 32">
              <a:extLst>
                <a:ext uri="{FF2B5EF4-FFF2-40B4-BE49-F238E27FC236}">
                  <a16:creationId xmlns:a16="http://schemas.microsoft.com/office/drawing/2014/main" id="{5EB80833-126E-4ADE-8495-0389BC2E6985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4764" y="79584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69" name="Freeform 29">
              <a:extLst>
                <a:ext uri="{FF2B5EF4-FFF2-40B4-BE49-F238E27FC236}">
                  <a16:creationId xmlns:a16="http://schemas.microsoft.com/office/drawing/2014/main" id="{5DF22FA4-E31F-46C8-AE8E-92FDD8F80341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2439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70" name="Freeform 30">
              <a:extLst>
                <a:ext uri="{FF2B5EF4-FFF2-40B4-BE49-F238E27FC236}">
                  <a16:creationId xmlns:a16="http://schemas.microsoft.com/office/drawing/2014/main" id="{E29D7A71-2F96-40DD-AD08-E7D5B8E63FF8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8580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71" name="Freeform 31">
              <a:extLst>
                <a:ext uri="{FF2B5EF4-FFF2-40B4-BE49-F238E27FC236}">
                  <a16:creationId xmlns:a16="http://schemas.microsoft.com/office/drawing/2014/main" id="{74D10B8E-94AC-4D0F-A6A2-03CB3E835496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0905" y="79584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72" name="Freeform 32">
              <a:extLst>
                <a:ext uri="{FF2B5EF4-FFF2-40B4-BE49-F238E27FC236}">
                  <a16:creationId xmlns:a16="http://schemas.microsoft.com/office/drawing/2014/main" id="{3547FE03-F7E4-45C4-A772-3DB66F006798}"/>
                </a:ext>
              </a:extLst>
            </p:cNvPr>
            <p:cNvSpPr>
              <a:spLocks/>
            </p:cNvSpPr>
            <p:nvPr/>
          </p:nvSpPr>
          <p:spPr bwMode="auto">
            <a:xfrm>
              <a:off x="4669534" y="79584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73" name="Freeform 29">
              <a:extLst>
                <a:ext uri="{FF2B5EF4-FFF2-40B4-BE49-F238E27FC236}">
                  <a16:creationId xmlns:a16="http://schemas.microsoft.com/office/drawing/2014/main" id="{EFB07733-17B8-4D5C-AA17-430A38595641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7208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74" name="Freeform 30">
              <a:extLst>
                <a:ext uri="{FF2B5EF4-FFF2-40B4-BE49-F238E27FC236}">
                  <a16:creationId xmlns:a16="http://schemas.microsoft.com/office/drawing/2014/main" id="{1FDD120E-1E30-4649-820F-F2F3B22F25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3348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75" name="Freeform 31">
              <a:extLst>
                <a:ext uri="{FF2B5EF4-FFF2-40B4-BE49-F238E27FC236}">
                  <a16:creationId xmlns:a16="http://schemas.microsoft.com/office/drawing/2014/main" id="{8673633B-3700-42F4-9F1F-432DBEE433AB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5674" y="79584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76" name="Freeform 32">
              <a:extLst>
                <a:ext uri="{FF2B5EF4-FFF2-40B4-BE49-F238E27FC236}">
                  <a16:creationId xmlns:a16="http://schemas.microsoft.com/office/drawing/2014/main" id="{1698314C-BA3D-4E44-B141-914E665A2F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4302" y="79584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77" name="Freeform 29">
              <a:extLst>
                <a:ext uri="{FF2B5EF4-FFF2-40B4-BE49-F238E27FC236}">
                  <a16:creationId xmlns:a16="http://schemas.microsoft.com/office/drawing/2014/main" id="{7EDA0B9E-A1ED-4440-BB8F-DE634006E96B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1977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78" name="Freeform 30">
              <a:extLst>
                <a:ext uri="{FF2B5EF4-FFF2-40B4-BE49-F238E27FC236}">
                  <a16:creationId xmlns:a16="http://schemas.microsoft.com/office/drawing/2014/main" id="{0097BC4C-2BB1-4042-9475-9C9DE56DF73F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8118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79" name="Freeform 31">
              <a:extLst>
                <a:ext uri="{FF2B5EF4-FFF2-40B4-BE49-F238E27FC236}">
                  <a16:creationId xmlns:a16="http://schemas.microsoft.com/office/drawing/2014/main" id="{43F4B269-502C-47F2-8FC1-E233F0E2914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0443" y="79584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80" name="Freeform 32">
              <a:extLst>
                <a:ext uri="{FF2B5EF4-FFF2-40B4-BE49-F238E27FC236}">
                  <a16:creationId xmlns:a16="http://schemas.microsoft.com/office/drawing/2014/main" id="{8955CC37-2F33-4FA4-ABF9-B6BDCE7BA75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9071" y="79584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81" name="Freeform 499">
              <a:extLst>
                <a:ext uri="{FF2B5EF4-FFF2-40B4-BE49-F238E27FC236}">
                  <a16:creationId xmlns:a16="http://schemas.microsoft.com/office/drawing/2014/main" id="{B20879FB-09D0-499D-879C-29A57451B2A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6745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82" name="Freeform 500">
              <a:extLst>
                <a:ext uri="{FF2B5EF4-FFF2-40B4-BE49-F238E27FC236}">
                  <a16:creationId xmlns:a16="http://schemas.microsoft.com/office/drawing/2014/main" id="{8CEB450C-35EC-4096-8312-A9B3759406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2887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83" name="Freeform 501">
              <a:extLst>
                <a:ext uri="{FF2B5EF4-FFF2-40B4-BE49-F238E27FC236}">
                  <a16:creationId xmlns:a16="http://schemas.microsoft.com/office/drawing/2014/main" id="{BDDC4AAF-9C76-45F7-AB73-A516457D738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05212" y="79584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84" name="Freeform 502">
              <a:extLst>
                <a:ext uri="{FF2B5EF4-FFF2-40B4-BE49-F238E27FC236}">
                  <a16:creationId xmlns:a16="http://schemas.microsoft.com/office/drawing/2014/main" id="{FD54AED2-E9B5-4FC6-96B1-FAF4C6234ED1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3840" y="79584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85" name="Freeform 29">
              <a:extLst>
                <a:ext uri="{FF2B5EF4-FFF2-40B4-BE49-F238E27FC236}">
                  <a16:creationId xmlns:a16="http://schemas.microsoft.com/office/drawing/2014/main" id="{EE5D6E7A-922C-44ED-808C-E65F1CAC7853}"/>
                </a:ext>
              </a:extLst>
            </p:cNvPr>
            <p:cNvSpPr>
              <a:spLocks/>
            </p:cNvSpPr>
            <p:nvPr/>
          </p:nvSpPr>
          <p:spPr bwMode="auto">
            <a:xfrm>
              <a:off x="7181515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86" name="Freeform 31">
              <a:extLst>
                <a:ext uri="{FF2B5EF4-FFF2-40B4-BE49-F238E27FC236}">
                  <a16:creationId xmlns:a16="http://schemas.microsoft.com/office/drawing/2014/main" id="{5EE629D9-E857-4627-BCED-E00747F758C6}"/>
                </a:ext>
              </a:extLst>
            </p:cNvPr>
            <p:cNvSpPr>
              <a:spLocks/>
            </p:cNvSpPr>
            <p:nvPr/>
          </p:nvSpPr>
          <p:spPr bwMode="auto">
            <a:xfrm>
              <a:off x="6959981" y="79584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53" name="Freeform 29">
              <a:extLst>
                <a:ext uri="{FF2B5EF4-FFF2-40B4-BE49-F238E27FC236}">
                  <a16:creationId xmlns:a16="http://schemas.microsoft.com/office/drawing/2014/main" id="{E355B6B8-705C-4486-89C5-CD9DFDC03C91}"/>
                </a:ext>
              </a:extLst>
            </p:cNvPr>
            <p:cNvSpPr>
              <a:spLocks/>
            </p:cNvSpPr>
            <p:nvPr/>
          </p:nvSpPr>
          <p:spPr bwMode="auto">
            <a:xfrm>
              <a:off x="7510142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54" name="Freeform 30">
              <a:extLst>
                <a:ext uri="{FF2B5EF4-FFF2-40B4-BE49-F238E27FC236}">
                  <a16:creationId xmlns:a16="http://schemas.microsoft.com/office/drawing/2014/main" id="{71EAB415-2CE4-471A-9A0C-D149846D4462}"/>
                </a:ext>
              </a:extLst>
            </p:cNvPr>
            <p:cNvSpPr>
              <a:spLocks/>
            </p:cNvSpPr>
            <p:nvPr/>
          </p:nvSpPr>
          <p:spPr bwMode="auto">
            <a:xfrm>
              <a:off x="7836283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55" name="Freeform 31">
              <a:extLst>
                <a:ext uri="{FF2B5EF4-FFF2-40B4-BE49-F238E27FC236}">
                  <a16:creationId xmlns:a16="http://schemas.microsoft.com/office/drawing/2014/main" id="{61E2BB8F-020F-4E90-92A9-7C1156D75697}"/>
                </a:ext>
              </a:extLst>
            </p:cNvPr>
            <p:cNvSpPr>
              <a:spLocks/>
            </p:cNvSpPr>
            <p:nvPr/>
          </p:nvSpPr>
          <p:spPr bwMode="auto">
            <a:xfrm>
              <a:off x="7288609" y="79584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56" name="Freeform 32">
              <a:extLst>
                <a:ext uri="{FF2B5EF4-FFF2-40B4-BE49-F238E27FC236}">
                  <a16:creationId xmlns:a16="http://schemas.microsoft.com/office/drawing/2014/main" id="{F063538C-31A5-4E90-9726-36359D7BF88F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7237" y="79584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57" name="Freeform 29">
              <a:extLst>
                <a:ext uri="{FF2B5EF4-FFF2-40B4-BE49-F238E27FC236}">
                  <a16:creationId xmlns:a16="http://schemas.microsoft.com/office/drawing/2014/main" id="{C9269EA8-7774-4BE6-A632-185043052D3E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4912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58" name="Freeform 30">
              <a:extLst>
                <a:ext uri="{FF2B5EF4-FFF2-40B4-BE49-F238E27FC236}">
                  <a16:creationId xmlns:a16="http://schemas.microsoft.com/office/drawing/2014/main" id="{6FA9F760-D8B0-4A2D-8664-BA5901232D8E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1052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59" name="Freeform 31">
              <a:extLst>
                <a:ext uri="{FF2B5EF4-FFF2-40B4-BE49-F238E27FC236}">
                  <a16:creationId xmlns:a16="http://schemas.microsoft.com/office/drawing/2014/main" id="{EAE5F1D5-3A1A-4098-9716-DC42B4CD8918}"/>
                </a:ext>
              </a:extLst>
            </p:cNvPr>
            <p:cNvSpPr>
              <a:spLocks/>
            </p:cNvSpPr>
            <p:nvPr/>
          </p:nvSpPr>
          <p:spPr bwMode="auto">
            <a:xfrm>
              <a:off x="7943378" y="79584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60" name="Freeform 32">
              <a:extLst>
                <a:ext uri="{FF2B5EF4-FFF2-40B4-BE49-F238E27FC236}">
                  <a16:creationId xmlns:a16="http://schemas.microsoft.com/office/drawing/2014/main" id="{A0CD98C8-DEDC-413C-AAE0-B8664482BF8C}"/>
                </a:ext>
              </a:extLst>
            </p:cNvPr>
            <p:cNvSpPr>
              <a:spLocks/>
            </p:cNvSpPr>
            <p:nvPr/>
          </p:nvSpPr>
          <p:spPr bwMode="auto">
            <a:xfrm>
              <a:off x="8272007" y="79584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61" name="Freeform 29">
              <a:extLst>
                <a:ext uri="{FF2B5EF4-FFF2-40B4-BE49-F238E27FC236}">
                  <a16:creationId xmlns:a16="http://schemas.microsoft.com/office/drawing/2014/main" id="{C780E0D8-60FD-4EDD-9CD8-7E16BA808DC1}"/>
                </a:ext>
              </a:extLst>
            </p:cNvPr>
            <p:cNvSpPr>
              <a:spLocks/>
            </p:cNvSpPr>
            <p:nvPr/>
          </p:nvSpPr>
          <p:spPr bwMode="auto">
            <a:xfrm>
              <a:off x="8819680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62" name="Freeform 30">
              <a:extLst>
                <a:ext uri="{FF2B5EF4-FFF2-40B4-BE49-F238E27FC236}">
                  <a16:creationId xmlns:a16="http://schemas.microsoft.com/office/drawing/2014/main" id="{68C5F65A-2091-40BE-9ABE-356F146096D7}"/>
                </a:ext>
              </a:extLst>
            </p:cNvPr>
            <p:cNvSpPr>
              <a:spLocks/>
            </p:cNvSpPr>
            <p:nvPr/>
          </p:nvSpPr>
          <p:spPr bwMode="auto">
            <a:xfrm>
              <a:off x="9145821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63" name="Freeform 31">
              <a:extLst>
                <a:ext uri="{FF2B5EF4-FFF2-40B4-BE49-F238E27FC236}">
                  <a16:creationId xmlns:a16="http://schemas.microsoft.com/office/drawing/2014/main" id="{8CE0C39C-EB67-4F43-9EB6-0A980D570693}"/>
                </a:ext>
              </a:extLst>
            </p:cNvPr>
            <p:cNvSpPr>
              <a:spLocks/>
            </p:cNvSpPr>
            <p:nvPr/>
          </p:nvSpPr>
          <p:spPr bwMode="auto">
            <a:xfrm>
              <a:off x="8598147" y="79584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64" name="Freeform 32">
              <a:extLst>
                <a:ext uri="{FF2B5EF4-FFF2-40B4-BE49-F238E27FC236}">
                  <a16:creationId xmlns:a16="http://schemas.microsoft.com/office/drawing/2014/main" id="{4D40A3C6-5940-45E8-939D-03C382285E09}"/>
                </a:ext>
              </a:extLst>
            </p:cNvPr>
            <p:cNvSpPr>
              <a:spLocks/>
            </p:cNvSpPr>
            <p:nvPr/>
          </p:nvSpPr>
          <p:spPr bwMode="auto">
            <a:xfrm>
              <a:off x="8926774" y="79584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65" name="Freeform 29">
              <a:extLst>
                <a:ext uri="{FF2B5EF4-FFF2-40B4-BE49-F238E27FC236}">
                  <a16:creationId xmlns:a16="http://schemas.microsoft.com/office/drawing/2014/main" id="{2D070B8F-D388-42F8-9060-AC85AA3171C2}"/>
                </a:ext>
              </a:extLst>
            </p:cNvPr>
            <p:cNvSpPr>
              <a:spLocks/>
            </p:cNvSpPr>
            <p:nvPr/>
          </p:nvSpPr>
          <p:spPr bwMode="auto">
            <a:xfrm>
              <a:off x="9474450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66" name="Freeform 30">
              <a:extLst>
                <a:ext uri="{FF2B5EF4-FFF2-40B4-BE49-F238E27FC236}">
                  <a16:creationId xmlns:a16="http://schemas.microsoft.com/office/drawing/2014/main" id="{D0680CB7-6B1B-496C-B4C3-66F5C290F9A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00591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67" name="Freeform 31">
              <a:extLst>
                <a:ext uri="{FF2B5EF4-FFF2-40B4-BE49-F238E27FC236}">
                  <a16:creationId xmlns:a16="http://schemas.microsoft.com/office/drawing/2014/main" id="{07E75AAD-D078-4D04-B62F-4FE20DF5BF9B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2915" y="79584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68" name="Freeform 32">
              <a:extLst>
                <a:ext uri="{FF2B5EF4-FFF2-40B4-BE49-F238E27FC236}">
                  <a16:creationId xmlns:a16="http://schemas.microsoft.com/office/drawing/2014/main" id="{752AA88E-2254-434E-A3A6-8F35D541F2ED}"/>
                </a:ext>
              </a:extLst>
            </p:cNvPr>
            <p:cNvSpPr>
              <a:spLocks/>
            </p:cNvSpPr>
            <p:nvPr/>
          </p:nvSpPr>
          <p:spPr bwMode="auto">
            <a:xfrm>
              <a:off x="9581544" y="79584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69" name="Freeform 387">
              <a:extLst>
                <a:ext uri="{FF2B5EF4-FFF2-40B4-BE49-F238E27FC236}">
                  <a16:creationId xmlns:a16="http://schemas.microsoft.com/office/drawing/2014/main" id="{91AFAD3B-76EF-49F8-AF4E-F79B155B5D2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9218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70" name="Freeform 388">
              <a:extLst>
                <a:ext uri="{FF2B5EF4-FFF2-40B4-BE49-F238E27FC236}">
                  <a16:creationId xmlns:a16="http://schemas.microsoft.com/office/drawing/2014/main" id="{AD4AE479-698B-4F3F-9106-2D1E5547167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55360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71" name="Freeform 389">
              <a:extLst>
                <a:ext uri="{FF2B5EF4-FFF2-40B4-BE49-F238E27FC236}">
                  <a16:creationId xmlns:a16="http://schemas.microsoft.com/office/drawing/2014/main" id="{3D200F2D-46A1-4FAB-9BFA-7822CAB97A91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7685" y="79584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72" name="Freeform 390">
              <a:extLst>
                <a:ext uri="{FF2B5EF4-FFF2-40B4-BE49-F238E27FC236}">
                  <a16:creationId xmlns:a16="http://schemas.microsoft.com/office/drawing/2014/main" id="{29DAC8BE-02CE-460E-AA58-7F00B180FE4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36312" y="79584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73" name="Freeform 29">
              <a:extLst>
                <a:ext uri="{FF2B5EF4-FFF2-40B4-BE49-F238E27FC236}">
                  <a16:creationId xmlns:a16="http://schemas.microsoft.com/office/drawing/2014/main" id="{E373CEA0-3971-46E0-B00A-838759A15E2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83987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74" name="Freeform 31">
              <a:extLst>
                <a:ext uri="{FF2B5EF4-FFF2-40B4-BE49-F238E27FC236}">
                  <a16:creationId xmlns:a16="http://schemas.microsoft.com/office/drawing/2014/main" id="{712BDDB2-BAAF-46E0-A930-8E2D26181F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2454" y="79584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75" name="Freeform 29">
              <a:extLst>
                <a:ext uri="{FF2B5EF4-FFF2-40B4-BE49-F238E27FC236}">
                  <a16:creationId xmlns:a16="http://schemas.microsoft.com/office/drawing/2014/main" id="{53A68A05-9B0D-4E89-8166-04B1059EB9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2615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76" name="Freeform 30">
              <a:extLst>
                <a:ext uri="{FF2B5EF4-FFF2-40B4-BE49-F238E27FC236}">
                  <a16:creationId xmlns:a16="http://schemas.microsoft.com/office/drawing/2014/main" id="{28C34594-F466-44D8-81DB-C6168625DB0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38757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77" name="Freeform 31">
              <a:extLst>
                <a:ext uri="{FF2B5EF4-FFF2-40B4-BE49-F238E27FC236}">
                  <a16:creationId xmlns:a16="http://schemas.microsoft.com/office/drawing/2014/main" id="{05F1A90C-5F99-4981-B4F0-40D673DC21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91083" y="79584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78" name="Freeform 32">
              <a:extLst>
                <a:ext uri="{FF2B5EF4-FFF2-40B4-BE49-F238E27FC236}">
                  <a16:creationId xmlns:a16="http://schemas.microsoft.com/office/drawing/2014/main" id="{580AC64F-5593-4181-A0A2-082CB86C04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19710" y="79584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79" name="Freeform 397">
              <a:extLst>
                <a:ext uri="{FF2B5EF4-FFF2-40B4-BE49-F238E27FC236}">
                  <a16:creationId xmlns:a16="http://schemas.microsoft.com/office/drawing/2014/main" id="{05A42094-8C7E-481A-A6A8-05C295C8FE0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67385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80" name="Freeform 398">
              <a:extLst>
                <a:ext uri="{FF2B5EF4-FFF2-40B4-BE49-F238E27FC236}">
                  <a16:creationId xmlns:a16="http://schemas.microsoft.com/office/drawing/2014/main" id="{432208F0-F6FB-4FD7-AFFA-7C0E6257F8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93526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81" name="Freeform 399">
              <a:extLst>
                <a:ext uri="{FF2B5EF4-FFF2-40B4-BE49-F238E27FC236}">
                  <a16:creationId xmlns:a16="http://schemas.microsoft.com/office/drawing/2014/main" id="{52302EEC-BC83-4C40-B335-379B0B3C774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45852" y="79584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82" name="Freeform 400">
              <a:extLst>
                <a:ext uri="{FF2B5EF4-FFF2-40B4-BE49-F238E27FC236}">
                  <a16:creationId xmlns:a16="http://schemas.microsoft.com/office/drawing/2014/main" id="{DA9C0D33-F413-48F7-BA12-7E9DC9E1621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74480" y="79584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808" name="Group 1807">
            <a:extLst>
              <a:ext uri="{FF2B5EF4-FFF2-40B4-BE49-F238E27FC236}">
                <a16:creationId xmlns:a16="http://schemas.microsoft.com/office/drawing/2014/main" id="{F97B1388-E461-4A38-9B09-B364514CB632}"/>
              </a:ext>
            </a:extLst>
          </p:cNvPr>
          <p:cNvGrpSpPr/>
          <p:nvPr userDrawn="1"/>
        </p:nvGrpSpPr>
        <p:grpSpPr>
          <a:xfrm>
            <a:off x="83664" y="1203974"/>
            <a:ext cx="12009864" cy="176637"/>
            <a:chOff x="83663" y="1093620"/>
            <a:chExt cx="12009864" cy="176637"/>
          </a:xfrm>
        </p:grpSpPr>
        <p:sp>
          <p:nvSpPr>
            <p:cNvPr id="587" name="Freeform 29">
              <a:extLst>
                <a:ext uri="{FF2B5EF4-FFF2-40B4-BE49-F238E27FC236}">
                  <a16:creationId xmlns:a16="http://schemas.microsoft.com/office/drawing/2014/main" id="{36B162BB-7163-4D21-B3A9-C8C41569AC0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959982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88" name="Freeform 30">
              <a:extLst>
                <a:ext uri="{FF2B5EF4-FFF2-40B4-BE49-F238E27FC236}">
                  <a16:creationId xmlns:a16="http://schemas.microsoft.com/office/drawing/2014/main" id="{697E87B2-E6B5-49F6-AC2D-2C41C8927D1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633841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89" name="Freeform 31">
              <a:extLst>
                <a:ext uri="{FF2B5EF4-FFF2-40B4-BE49-F238E27FC236}">
                  <a16:creationId xmlns:a16="http://schemas.microsoft.com/office/drawing/2014/main" id="{867C8C9E-A4EC-40C3-82BE-A1E95DD29A3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067076" y="10936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90" name="Freeform 32">
              <a:extLst>
                <a:ext uri="{FF2B5EF4-FFF2-40B4-BE49-F238E27FC236}">
                  <a16:creationId xmlns:a16="http://schemas.microsoft.com/office/drawing/2014/main" id="{E6581502-05A8-44D2-A397-CB6D4AEBAFA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740936" y="10936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91" name="Freeform 29">
              <a:extLst>
                <a:ext uri="{FF2B5EF4-FFF2-40B4-BE49-F238E27FC236}">
                  <a16:creationId xmlns:a16="http://schemas.microsoft.com/office/drawing/2014/main" id="{E84CA57F-FCA6-4C7B-8760-905E893F0B4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305212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92" name="Freeform 30">
              <a:extLst>
                <a:ext uri="{FF2B5EF4-FFF2-40B4-BE49-F238E27FC236}">
                  <a16:creationId xmlns:a16="http://schemas.microsoft.com/office/drawing/2014/main" id="{04B23132-24D5-45D5-8D5D-ABFCF82AEF8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979072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93" name="Freeform 31">
              <a:extLst>
                <a:ext uri="{FF2B5EF4-FFF2-40B4-BE49-F238E27FC236}">
                  <a16:creationId xmlns:a16="http://schemas.microsoft.com/office/drawing/2014/main" id="{1BFE2D4E-2F01-4812-91E4-4A3DCD06755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412307" y="10936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94" name="Freeform 32">
              <a:extLst>
                <a:ext uri="{FF2B5EF4-FFF2-40B4-BE49-F238E27FC236}">
                  <a16:creationId xmlns:a16="http://schemas.microsoft.com/office/drawing/2014/main" id="{616787D7-48DF-4F58-88DE-FDCF48065F5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086166" y="10936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95" name="Freeform 29">
              <a:extLst>
                <a:ext uri="{FF2B5EF4-FFF2-40B4-BE49-F238E27FC236}">
                  <a16:creationId xmlns:a16="http://schemas.microsoft.com/office/drawing/2014/main" id="{239E8565-CEDA-40B3-A95D-9C053AF7C62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650444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96" name="Freeform 30">
              <a:extLst>
                <a:ext uri="{FF2B5EF4-FFF2-40B4-BE49-F238E27FC236}">
                  <a16:creationId xmlns:a16="http://schemas.microsoft.com/office/drawing/2014/main" id="{75726EFC-E202-4C6E-A623-182690D5C6F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324303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97" name="Freeform 31">
              <a:extLst>
                <a:ext uri="{FF2B5EF4-FFF2-40B4-BE49-F238E27FC236}">
                  <a16:creationId xmlns:a16="http://schemas.microsoft.com/office/drawing/2014/main" id="{AE07D73F-0FBB-4CC6-AAE5-FCE5AE42A8A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757538" y="10936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98" name="Freeform 32">
              <a:extLst>
                <a:ext uri="{FF2B5EF4-FFF2-40B4-BE49-F238E27FC236}">
                  <a16:creationId xmlns:a16="http://schemas.microsoft.com/office/drawing/2014/main" id="{14C1270F-0E67-42B6-AC5A-672BA742CCB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431398" y="10936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99" name="Freeform 29">
              <a:extLst>
                <a:ext uri="{FF2B5EF4-FFF2-40B4-BE49-F238E27FC236}">
                  <a16:creationId xmlns:a16="http://schemas.microsoft.com/office/drawing/2014/main" id="{534CAF96-30DC-4EB7-A93A-50DA5A4F2EB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995675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00" name="Freeform 30">
              <a:extLst>
                <a:ext uri="{FF2B5EF4-FFF2-40B4-BE49-F238E27FC236}">
                  <a16:creationId xmlns:a16="http://schemas.microsoft.com/office/drawing/2014/main" id="{125C76F1-16D6-4905-B7FB-B5218F83B84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669534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01" name="Freeform 31">
              <a:extLst>
                <a:ext uri="{FF2B5EF4-FFF2-40B4-BE49-F238E27FC236}">
                  <a16:creationId xmlns:a16="http://schemas.microsoft.com/office/drawing/2014/main" id="{B3E03C26-E907-4B62-B931-C3A78968B51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102769" y="10936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02" name="Freeform 32">
              <a:extLst>
                <a:ext uri="{FF2B5EF4-FFF2-40B4-BE49-F238E27FC236}">
                  <a16:creationId xmlns:a16="http://schemas.microsoft.com/office/drawing/2014/main" id="{E1FC75F6-8CC4-485B-BC78-7D2330B3BBA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776629" y="10936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03" name="Freeform 521">
              <a:extLst>
                <a:ext uri="{FF2B5EF4-FFF2-40B4-BE49-F238E27FC236}">
                  <a16:creationId xmlns:a16="http://schemas.microsoft.com/office/drawing/2014/main" id="{970F6CC9-D98B-41E8-B148-FACF62CDB5F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340906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04" name="Freeform 522">
              <a:extLst>
                <a:ext uri="{FF2B5EF4-FFF2-40B4-BE49-F238E27FC236}">
                  <a16:creationId xmlns:a16="http://schemas.microsoft.com/office/drawing/2014/main" id="{39471E83-CC9B-45BE-AAA7-F4A58772E03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014765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05" name="Freeform 523">
              <a:extLst>
                <a:ext uri="{FF2B5EF4-FFF2-40B4-BE49-F238E27FC236}">
                  <a16:creationId xmlns:a16="http://schemas.microsoft.com/office/drawing/2014/main" id="{9A221B38-7190-4F41-B393-A22B6DF3E67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447999" y="10936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06" name="Freeform 524">
              <a:extLst>
                <a:ext uri="{FF2B5EF4-FFF2-40B4-BE49-F238E27FC236}">
                  <a16:creationId xmlns:a16="http://schemas.microsoft.com/office/drawing/2014/main" id="{1F59ACC4-4494-4672-ACC1-8A2C02F7B8C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121860" y="10936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07" name="Freeform 29">
              <a:extLst>
                <a:ext uri="{FF2B5EF4-FFF2-40B4-BE49-F238E27FC236}">
                  <a16:creationId xmlns:a16="http://schemas.microsoft.com/office/drawing/2014/main" id="{1AFC02B4-5C47-4F76-B5CE-2F12F0B9A16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686136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08" name="Freeform 31">
              <a:extLst>
                <a:ext uri="{FF2B5EF4-FFF2-40B4-BE49-F238E27FC236}">
                  <a16:creationId xmlns:a16="http://schemas.microsoft.com/office/drawing/2014/main" id="{3C8F2F10-339A-4BC5-B9B5-2CB5F4C569E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93231" y="10936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09" name="Freeform 29">
              <a:extLst>
                <a:ext uri="{FF2B5EF4-FFF2-40B4-BE49-F238E27FC236}">
                  <a16:creationId xmlns:a16="http://schemas.microsoft.com/office/drawing/2014/main" id="{B57197C2-DCE7-408C-9419-70B75E96EA7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357508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10" name="Freeform 30">
              <a:extLst>
                <a:ext uri="{FF2B5EF4-FFF2-40B4-BE49-F238E27FC236}">
                  <a16:creationId xmlns:a16="http://schemas.microsoft.com/office/drawing/2014/main" id="{30EB9B17-B68D-4FE2-BF0E-6F6798D527D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031367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11" name="Freeform 31">
              <a:extLst>
                <a:ext uri="{FF2B5EF4-FFF2-40B4-BE49-F238E27FC236}">
                  <a16:creationId xmlns:a16="http://schemas.microsoft.com/office/drawing/2014/main" id="{86B1E483-6FE2-43E3-AB5F-039CED079D8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464602" y="10936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12" name="Freeform 32">
              <a:extLst>
                <a:ext uri="{FF2B5EF4-FFF2-40B4-BE49-F238E27FC236}">
                  <a16:creationId xmlns:a16="http://schemas.microsoft.com/office/drawing/2014/main" id="{FA62A1BF-A571-46C9-A11C-5AEE1C41781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138462" y="10936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13" name="Freeform 29">
              <a:extLst>
                <a:ext uri="{FF2B5EF4-FFF2-40B4-BE49-F238E27FC236}">
                  <a16:creationId xmlns:a16="http://schemas.microsoft.com/office/drawing/2014/main" id="{2768E451-7777-4880-845E-F7B6BE7FA8F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702739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14" name="Freeform 30">
              <a:extLst>
                <a:ext uri="{FF2B5EF4-FFF2-40B4-BE49-F238E27FC236}">
                  <a16:creationId xmlns:a16="http://schemas.microsoft.com/office/drawing/2014/main" id="{6AAA3D23-B21A-4993-A356-986EA1DE286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376598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15" name="Freeform 31">
              <a:extLst>
                <a:ext uri="{FF2B5EF4-FFF2-40B4-BE49-F238E27FC236}">
                  <a16:creationId xmlns:a16="http://schemas.microsoft.com/office/drawing/2014/main" id="{F81C0D60-08CF-4B7F-A6C3-4C964E21CC3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809833" y="10936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16" name="Freeform 32">
              <a:extLst>
                <a:ext uri="{FF2B5EF4-FFF2-40B4-BE49-F238E27FC236}">
                  <a16:creationId xmlns:a16="http://schemas.microsoft.com/office/drawing/2014/main" id="{C779632A-3F99-4EEE-8779-C94FFD483CB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483693" y="10936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17" name="Freeform 29">
              <a:extLst>
                <a:ext uri="{FF2B5EF4-FFF2-40B4-BE49-F238E27FC236}">
                  <a16:creationId xmlns:a16="http://schemas.microsoft.com/office/drawing/2014/main" id="{88635CBC-DAAE-463A-A7FA-BDF471C2341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047970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18" name="Freeform 30">
              <a:extLst>
                <a:ext uri="{FF2B5EF4-FFF2-40B4-BE49-F238E27FC236}">
                  <a16:creationId xmlns:a16="http://schemas.microsoft.com/office/drawing/2014/main" id="{98EF7E55-704F-4D85-A12C-D8E593AD2D8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21830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19" name="Freeform 31">
              <a:extLst>
                <a:ext uri="{FF2B5EF4-FFF2-40B4-BE49-F238E27FC236}">
                  <a16:creationId xmlns:a16="http://schemas.microsoft.com/office/drawing/2014/main" id="{CFBBF037-13CE-44D7-B7F7-2EA00F92D08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155065" y="10936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20" name="Freeform 32">
              <a:extLst>
                <a:ext uri="{FF2B5EF4-FFF2-40B4-BE49-F238E27FC236}">
                  <a16:creationId xmlns:a16="http://schemas.microsoft.com/office/drawing/2014/main" id="{36C3D6C6-8C25-48FB-99D7-CDD4DA0E2DF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828924" y="10936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21" name="Freeform 29">
              <a:extLst>
                <a:ext uri="{FF2B5EF4-FFF2-40B4-BE49-F238E27FC236}">
                  <a16:creationId xmlns:a16="http://schemas.microsoft.com/office/drawing/2014/main" id="{BE4E4866-79AD-496A-B825-4FCF74DC739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93201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22" name="Freeform 30">
              <a:extLst>
                <a:ext uri="{FF2B5EF4-FFF2-40B4-BE49-F238E27FC236}">
                  <a16:creationId xmlns:a16="http://schemas.microsoft.com/office/drawing/2014/main" id="{37624B24-B1BF-4103-8468-856B7D2F105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67060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23" name="Freeform 31">
              <a:extLst>
                <a:ext uri="{FF2B5EF4-FFF2-40B4-BE49-F238E27FC236}">
                  <a16:creationId xmlns:a16="http://schemas.microsoft.com/office/drawing/2014/main" id="{285A91E1-96BC-42C3-AF9D-B9F2EDC3F72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500296" y="10936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24" name="Freeform 32">
              <a:extLst>
                <a:ext uri="{FF2B5EF4-FFF2-40B4-BE49-F238E27FC236}">
                  <a16:creationId xmlns:a16="http://schemas.microsoft.com/office/drawing/2014/main" id="{5B40AAB1-E0F8-4AC8-B294-77D343A3C25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74155" y="10936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25" name="Freeform 543">
              <a:extLst>
                <a:ext uri="{FF2B5EF4-FFF2-40B4-BE49-F238E27FC236}">
                  <a16:creationId xmlns:a16="http://schemas.microsoft.com/office/drawing/2014/main" id="{15B45575-B0A8-4E1A-A502-6FBA948C5B2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8433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26" name="Freeform 544">
              <a:extLst>
                <a:ext uri="{FF2B5EF4-FFF2-40B4-BE49-F238E27FC236}">
                  <a16:creationId xmlns:a16="http://schemas.microsoft.com/office/drawing/2014/main" id="{F00C7CD9-4664-4851-B7E8-F320B38B6C1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12291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27" name="Freeform 545">
              <a:extLst>
                <a:ext uri="{FF2B5EF4-FFF2-40B4-BE49-F238E27FC236}">
                  <a16:creationId xmlns:a16="http://schemas.microsoft.com/office/drawing/2014/main" id="{79E7243C-3F48-4917-A35D-F6B4760E0C5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45526" y="10936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28" name="Freeform 546">
              <a:extLst>
                <a:ext uri="{FF2B5EF4-FFF2-40B4-BE49-F238E27FC236}">
                  <a16:creationId xmlns:a16="http://schemas.microsoft.com/office/drawing/2014/main" id="{0E06BBDA-92F4-4670-8013-AA005C5D468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19387" y="10936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29" name="Freeform 29">
              <a:extLst>
                <a:ext uri="{FF2B5EF4-FFF2-40B4-BE49-F238E27FC236}">
                  <a16:creationId xmlns:a16="http://schemas.microsoft.com/office/drawing/2014/main" id="{AC7FC873-6A15-4A31-B5E9-3D3D3ED770A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663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30" name="Freeform 31">
              <a:extLst>
                <a:ext uri="{FF2B5EF4-FFF2-40B4-BE49-F238E27FC236}">
                  <a16:creationId xmlns:a16="http://schemas.microsoft.com/office/drawing/2014/main" id="{F0A21B7E-B68B-43D9-A348-6A37C83E136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90757" y="10936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83" name="Freeform 30">
              <a:extLst>
                <a:ext uri="{FF2B5EF4-FFF2-40B4-BE49-F238E27FC236}">
                  <a16:creationId xmlns:a16="http://schemas.microsoft.com/office/drawing/2014/main" id="{0505EC1E-71A0-4757-AA67-CB066898004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874480" y="109735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84" name="Freeform 32">
              <a:extLst>
                <a:ext uri="{FF2B5EF4-FFF2-40B4-BE49-F238E27FC236}">
                  <a16:creationId xmlns:a16="http://schemas.microsoft.com/office/drawing/2014/main" id="{5552218F-8F2F-4BED-818B-B48D43F0B16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981575" y="109362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85" name="Freeform 403">
              <a:extLst>
                <a:ext uri="{FF2B5EF4-FFF2-40B4-BE49-F238E27FC236}">
                  <a16:creationId xmlns:a16="http://schemas.microsoft.com/office/drawing/2014/main" id="{D1FB006D-7447-48B6-BC17-46267D0B98F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545853" y="109735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86" name="Freeform 404">
              <a:extLst>
                <a:ext uri="{FF2B5EF4-FFF2-40B4-BE49-F238E27FC236}">
                  <a16:creationId xmlns:a16="http://schemas.microsoft.com/office/drawing/2014/main" id="{61FF96BF-D17A-4E41-8CF2-1C39CBCA393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219711" y="109735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87" name="Freeform 405">
              <a:extLst>
                <a:ext uri="{FF2B5EF4-FFF2-40B4-BE49-F238E27FC236}">
                  <a16:creationId xmlns:a16="http://schemas.microsoft.com/office/drawing/2014/main" id="{F69EA0B0-D8F2-484D-8C6B-3E65F520039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652945" y="109362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88" name="Freeform 406">
              <a:extLst>
                <a:ext uri="{FF2B5EF4-FFF2-40B4-BE49-F238E27FC236}">
                  <a16:creationId xmlns:a16="http://schemas.microsoft.com/office/drawing/2014/main" id="{077EC9E4-3943-4C91-BEB3-C0C84735998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326806" y="109362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89" name="Freeform 29">
              <a:extLst>
                <a:ext uri="{FF2B5EF4-FFF2-40B4-BE49-F238E27FC236}">
                  <a16:creationId xmlns:a16="http://schemas.microsoft.com/office/drawing/2014/main" id="{C772453A-CA0A-4192-809C-1BBC4B26C8E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891083" y="109735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90" name="Freeform 31">
              <a:extLst>
                <a:ext uri="{FF2B5EF4-FFF2-40B4-BE49-F238E27FC236}">
                  <a16:creationId xmlns:a16="http://schemas.microsoft.com/office/drawing/2014/main" id="{A505ED5C-83DB-45E9-9B45-09451403E1C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998177" y="109362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91" name="Freeform 29">
              <a:extLst>
                <a:ext uri="{FF2B5EF4-FFF2-40B4-BE49-F238E27FC236}">
                  <a16:creationId xmlns:a16="http://schemas.microsoft.com/office/drawing/2014/main" id="{57C850A7-ACFC-4CDD-8757-A3229D5DB42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562455" y="109735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92" name="Freeform 30">
              <a:extLst>
                <a:ext uri="{FF2B5EF4-FFF2-40B4-BE49-F238E27FC236}">
                  <a16:creationId xmlns:a16="http://schemas.microsoft.com/office/drawing/2014/main" id="{A8588D13-D9C9-4760-A976-F6E680ADCAF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236313" y="109735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93" name="Freeform 31">
              <a:extLst>
                <a:ext uri="{FF2B5EF4-FFF2-40B4-BE49-F238E27FC236}">
                  <a16:creationId xmlns:a16="http://schemas.microsoft.com/office/drawing/2014/main" id="{180833DC-1CFB-41CA-90B2-2CCE86E83D9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669548" y="109362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94" name="Freeform 32">
              <a:extLst>
                <a:ext uri="{FF2B5EF4-FFF2-40B4-BE49-F238E27FC236}">
                  <a16:creationId xmlns:a16="http://schemas.microsoft.com/office/drawing/2014/main" id="{7D64AF77-4D5D-4817-B827-B11D44AAD28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343408" y="109362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95" name="Freeform 29">
              <a:extLst>
                <a:ext uri="{FF2B5EF4-FFF2-40B4-BE49-F238E27FC236}">
                  <a16:creationId xmlns:a16="http://schemas.microsoft.com/office/drawing/2014/main" id="{1EBE0504-4F94-4B68-B004-7CE88CA86BA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907685" y="109735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96" name="Freeform 30">
              <a:extLst>
                <a:ext uri="{FF2B5EF4-FFF2-40B4-BE49-F238E27FC236}">
                  <a16:creationId xmlns:a16="http://schemas.microsoft.com/office/drawing/2014/main" id="{A3F3D72F-364F-4F43-BDC8-57961723519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581544" y="109735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97" name="Freeform 31">
              <a:extLst>
                <a:ext uri="{FF2B5EF4-FFF2-40B4-BE49-F238E27FC236}">
                  <a16:creationId xmlns:a16="http://schemas.microsoft.com/office/drawing/2014/main" id="{A5E0DE00-7E2C-43F3-A74D-D9BBABA1A65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014780" y="109362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98" name="Freeform 32">
              <a:extLst>
                <a:ext uri="{FF2B5EF4-FFF2-40B4-BE49-F238E27FC236}">
                  <a16:creationId xmlns:a16="http://schemas.microsoft.com/office/drawing/2014/main" id="{3CB09C05-AFE1-4043-9CEA-554A825CB4D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688639" y="109362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99" name="Freeform 29">
              <a:extLst>
                <a:ext uri="{FF2B5EF4-FFF2-40B4-BE49-F238E27FC236}">
                  <a16:creationId xmlns:a16="http://schemas.microsoft.com/office/drawing/2014/main" id="{32F82255-1C6C-4F2D-AFF6-0DEFB9BB382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252916" y="109735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00" name="Freeform 30">
              <a:extLst>
                <a:ext uri="{FF2B5EF4-FFF2-40B4-BE49-F238E27FC236}">
                  <a16:creationId xmlns:a16="http://schemas.microsoft.com/office/drawing/2014/main" id="{90ED368B-C56C-4638-BDED-57AAE97B444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926775" y="109735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01" name="Freeform 31">
              <a:extLst>
                <a:ext uri="{FF2B5EF4-FFF2-40B4-BE49-F238E27FC236}">
                  <a16:creationId xmlns:a16="http://schemas.microsoft.com/office/drawing/2014/main" id="{F78D68BB-3538-45D3-877E-773442DC114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360011" y="109362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02" name="Freeform 32">
              <a:extLst>
                <a:ext uri="{FF2B5EF4-FFF2-40B4-BE49-F238E27FC236}">
                  <a16:creationId xmlns:a16="http://schemas.microsoft.com/office/drawing/2014/main" id="{DE8D0B18-51B4-4B08-B7EC-C0CAEC9919D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033870" y="109362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03" name="Freeform 29">
              <a:extLst>
                <a:ext uri="{FF2B5EF4-FFF2-40B4-BE49-F238E27FC236}">
                  <a16:creationId xmlns:a16="http://schemas.microsoft.com/office/drawing/2014/main" id="{FE69D609-E608-42DA-848F-C13313CA2E8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598148" y="109735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04" name="Freeform 30">
              <a:extLst>
                <a:ext uri="{FF2B5EF4-FFF2-40B4-BE49-F238E27FC236}">
                  <a16:creationId xmlns:a16="http://schemas.microsoft.com/office/drawing/2014/main" id="{AE2C51F5-C918-4FEB-9816-FB44F800658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272007" y="109735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05" name="Freeform 31">
              <a:extLst>
                <a:ext uri="{FF2B5EF4-FFF2-40B4-BE49-F238E27FC236}">
                  <a16:creationId xmlns:a16="http://schemas.microsoft.com/office/drawing/2014/main" id="{BDA39113-B17F-4E4F-A0A5-142A76BF7D3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705242" y="109362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06" name="Freeform 32">
              <a:extLst>
                <a:ext uri="{FF2B5EF4-FFF2-40B4-BE49-F238E27FC236}">
                  <a16:creationId xmlns:a16="http://schemas.microsoft.com/office/drawing/2014/main" id="{0549CF8D-2955-4DCF-89C6-A4A5D9D945A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79101" y="109362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07" name="Freeform 425">
              <a:extLst>
                <a:ext uri="{FF2B5EF4-FFF2-40B4-BE49-F238E27FC236}">
                  <a16:creationId xmlns:a16="http://schemas.microsoft.com/office/drawing/2014/main" id="{C27AE4E9-D86B-4032-BEF1-8302F2A9842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943379" y="109735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08" name="Freeform 426">
              <a:extLst>
                <a:ext uri="{FF2B5EF4-FFF2-40B4-BE49-F238E27FC236}">
                  <a16:creationId xmlns:a16="http://schemas.microsoft.com/office/drawing/2014/main" id="{9B59B0E4-B884-4807-B731-5DD8C8318FD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617237" y="109735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09" name="Freeform 427">
              <a:extLst>
                <a:ext uri="{FF2B5EF4-FFF2-40B4-BE49-F238E27FC236}">
                  <a16:creationId xmlns:a16="http://schemas.microsoft.com/office/drawing/2014/main" id="{421DA6DF-1688-4B28-8A93-CF30836F581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050472" y="109362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10" name="Freeform 428">
              <a:extLst>
                <a:ext uri="{FF2B5EF4-FFF2-40B4-BE49-F238E27FC236}">
                  <a16:creationId xmlns:a16="http://schemas.microsoft.com/office/drawing/2014/main" id="{7DBC9D7A-990D-4EB3-BB41-AF524D863D5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724332" y="109362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11" name="Freeform 29">
              <a:extLst>
                <a:ext uri="{FF2B5EF4-FFF2-40B4-BE49-F238E27FC236}">
                  <a16:creationId xmlns:a16="http://schemas.microsoft.com/office/drawing/2014/main" id="{CD10BADB-C74B-4DDC-BC8A-370CF75C6E2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288609" y="109735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12" name="Freeform 31">
              <a:extLst>
                <a:ext uri="{FF2B5EF4-FFF2-40B4-BE49-F238E27FC236}">
                  <a16:creationId xmlns:a16="http://schemas.microsoft.com/office/drawing/2014/main" id="{36CD42B8-8600-48C7-88C2-93E307AF600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95703" y="109362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809" name="Group 1808">
            <a:extLst>
              <a:ext uri="{FF2B5EF4-FFF2-40B4-BE49-F238E27FC236}">
                <a16:creationId xmlns:a16="http://schemas.microsoft.com/office/drawing/2014/main" id="{800BFD97-21DF-408D-9CD6-4059272BD1AA}"/>
              </a:ext>
            </a:extLst>
          </p:cNvPr>
          <p:cNvGrpSpPr/>
          <p:nvPr userDrawn="1"/>
        </p:nvGrpSpPr>
        <p:grpSpPr>
          <a:xfrm>
            <a:off x="83663" y="1489008"/>
            <a:ext cx="12009863" cy="176637"/>
            <a:chOff x="83663" y="1383929"/>
            <a:chExt cx="12009863" cy="176637"/>
          </a:xfrm>
        </p:grpSpPr>
        <p:sp>
          <p:nvSpPr>
            <p:cNvPr id="631" name="Freeform 29">
              <a:extLst>
                <a:ext uri="{FF2B5EF4-FFF2-40B4-BE49-F238E27FC236}">
                  <a16:creationId xmlns:a16="http://schemas.microsoft.com/office/drawing/2014/main" id="{275AE894-5F57-4756-B8B0-F6732601DAD5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196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32" name="Freeform 30">
              <a:extLst>
                <a:ext uri="{FF2B5EF4-FFF2-40B4-BE49-F238E27FC236}">
                  <a16:creationId xmlns:a16="http://schemas.microsoft.com/office/drawing/2014/main" id="{0166BA60-A5D3-4D55-9706-8973748CF4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337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33" name="Freeform 31">
              <a:extLst>
                <a:ext uri="{FF2B5EF4-FFF2-40B4-BE49-F238E27FC236}">
                  <a16:creationId xmlns:a16="http://schemas.microsoft.com/office/drawing/2014/main" id="{3BD0BB31-B483-4368-8B7D-0FEFA5ED353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63" y="138393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34" name="Freeform 32">
              <a:extLst>
                <a:ext uri="{FF2B5EF4-FFF2-40B4-BE49-F238E27FC236}">
                  <a16:creationId xmlns:a16="http://schemas.microsoft.com/office/drawing/2014/main" id="{3856F6D3-7640-48C3-9083-930CF8B7F128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290" y="138393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35" name="Freeform 29">
              <a:extLst>
                <a:ext uri="{FF2B5EF4-FFF2-40B4-BE49-F238E27FC236}">
                  <a16:creationId xmlns:a16="http://schemas.microsoft.com/office/drawing/2014/main" id="{598B339C-C84C-4965-95AF-9B5CC64EF94B}"/>
                </a:ext>
              </a:extLst>
            </p:cNvPr>
            <p:cNvSpPr>
              <a:spLocks/>
            </p:cNvSpPr>
            <p:nvPr/>
          </p:nvSpPr>
          <p:spPr bwMode="auto">
            <a:xfrm>
              <a:off x="959966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36" name="Freeform 30">
              <a:extLst>
                <a:ext uri="{FF2B5EF4-FFF2-40B4-BE49-F238E27FC236}">
                  <a16:creationId xmlns:a16="http://schemas.microsoft.com/office/drawing/2014/main" id="{5EED12BE-03A9-4E74-8A0C-FE0F8C417CC5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6106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37" name="Freeform 31">
              <a:extLst>
                <a:ext uri="{FF2B5EF4-FFF2-40B4-BE49-F238E27FC236}">
                  <a16:creationId xmlns:a16="http://schemas.microsoft.com/office/drawing/2014/main" id="{6A6AFD3A-377D-4963-ADA2-D5ABA7D2F436}"/>
                </a:ext>
              </a:extLst>
            </p:cNvPr>
            <p:cNvSpPr>
              <a:spLocks/>
            </p:cNvSpPr>
            <p:nvPr/>
          </p:nvSpPr>
          <p:spPr bwMode="auto">
            <a:xfrm>
              <a:off x="738432" y="138393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38" name="Freeform 32">
              <a:extLst>
                <a:ext uri="{FF2B5EF4-FFF2-40B4-BE49-F238E27FC236}">
                  <a16:creationId xmlns:a16="http://schemas.microsoft.com/office/drawing/2014/main" id="{792AFD11-4544-4C5B-B631-6C472C82AB2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7060" y="138393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39" name="Freeform 29">
              <a:extLst>
                <a:ext uri="{FF2B5EF4-FFF2-40B4-BE49-F238E27FC236}">
                  <a16:creationId xmlns:a16="http://schemas.microsoft.com/office/drawing/2014/main" id="{A3D52F42-FAFE-4C52-BFC5-14C28EB01F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614734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40" name="Freeform 30">
              <a:extLst>
                <a:ext uri="{FF2B5EF4-FFF2-40B4-BE49-F238E27FC236}">
                  <a16:creationId xmlns:a16="http://schemas.microsoft.com/office/drawing/2014/main" id="{A4E994EF-C8B5-4CD5-8E60-619E0312D946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0875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41" name="Freeform 31">
              <a:extLst>
                <a:ext uri="{FF2B5EF4-FFF2-40B4-BE49-F238E27FC236}">
                  <a16:creationId xmlns:a16="http://schemas.microsoft.com/office/drawing/2014/main" id="{CB58488A-5B2A-468A-9126-1CA4120C8521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3201" y="138393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42" name="Freeform 32">
              <a:extLst>
                <a:ext uri="{FF2B5EF4-FFF2-40B4-BE49-F238E27FC236}">
                  <a16:creationId xmlns:a16="http://schemas.microsoft.com/office/drawing/2014/main" id="{EF59B971-147D-4A34-8D71-E2253172F1EE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1829" y="138393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43" name="Freeform 29">
              <a:extLst>
                <a:ext uri="{FF2B5EF4-FFF2-40B4-BE49-F238E27FC236}">
                  <a16:creationId xmlns:a16="http://schemas.microsoft.com/office/drawing/2014/main" id="{0BC106F8-8EAA-4A25-B8AA-1611996CD9F3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9503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44" name="Freeform 30">
              <a:extLst>
                <a:ext uri="{FF2B5EF4-FFF2-40B4-BE49-F238E27FC236}">
                  <a16:creationId xmlns:a16="http://schemas.microsoft.com/office/drawing/2014/main" id="{4040D904-A251-4694-9A8C-ED1158A97BC6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5644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45" name="Freeform 31">
              <a:extLst>
                <a:ext uri="{FF2B5EF4-FFF2-40B4-BE49-F238E27FC236}">
                  <a16:creationId xmlns:a16="http://schemas.microsoft.com/office/drawing/2014/main" id="{271711D7-B927-4900-81C5-CB35D576682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7969" y="138393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46" name="Freeform 32">
              <a:extLst>
                <a:ext uri="{FF2B5EF4-FFF2-40B4-BE49-F238E27FC236}">
                  <a16:creationId xmlns:a16="http://schemas.microsoft.com/office/drawing/2014/main" id="{B15E34E8-1921-4DAD-97C1-95AF17EF92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6598" y="138393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47" name="Freeform 565">
              <a:extLst>
                <a:ext uri="{FF2B5EF4-FFF2-40B4-BE49-F238E27FC236}">
                  <a16:creationId xmlns:a16="http://schemas.microsoft.com/office/drawing/2014/main" id="{F301E858-F59A-4C3B-8612-147F912495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4272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48" name="Freeform 566">
              <a:extLst>
                <a:ext uri="{FF2B5EF4-FFF2-40B4-BE49-F238E27FC236}">
                  <a16:creationId xmlns:a16="http://schemas.microsoft.com/office/drawing/2014/main" id="{4C61B98D-9D7B-455A-9B97-304E919E42BE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0413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49" name="Freeform 567">
              <a:extLst>
                <a:ext uri="{FF2B5EF4-FFF2-40B4-BE49-F238E27FC236}">
                  <a16:creationId xmlns:a16="http://schemas.microsoft.com/office/drawing/2014/main" id="{A97BF01D-6B6E-405D-AF65-BEC15DE4BA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2739" y="138393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50" name="Freeform 568">
              <a:extLst>
                <a:ext uri="{FF2B5EF4-FFF2-40B4-BE49-F238E27FC236}">
                  <a16:creationId xmlns:a16="http://schemas.microsoft.com/office/drawing/2014/main" id="{83F6F5E5-0ADC-4FA7-8DA8-C9B1DE6600FD}"/>
                </a:ext>
              </a:extLst>
            </p:cNvPr>
            <p:cNvSpPr>
              <a:spLocks/>
            </p:cNvSpPr>
            <p:nvPr/>
          </p:nvSpPr>
          <p:spPr bwMode="auto">
            <a:xfrm>
              <a:off x="3031366" y="138393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51" name="Freeform 29">
              <a:extLst>
                <a:ext uri="{FF2B5EF4-FFF2-40B4-BE49-F238E27FC236}">
                  <a16:creationId xmlns:a16="http://schemas.microsoft.com/office/drawing/2014/main" id="{D42E65C0-CBD2-4A7A-B086-A9601D688595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9042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52" name="Freeform 31">
              <a:extLst>
                <a:ext uri="{FF2B5EF4-FFF2-40B4-BE49-F238E27FC236}">
                  <a16:creationId xmlns:a16="http://schemas.microsoft.com/office/drawing/2014/main" id="{674BEB64-EBA4-44DC-BEB5-7D5AFBBDF96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7508" y="138393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53" name="Freeform 29">
              <a:extLst>
                <a:ext uri="{FF2B5EF4-FFF2-40B4-BE49-F238E27FC236}">
                  <a16:creationId xmlns:a16="http://schemas.microsoft.com/office/drawing/2014/main" id="{18508602-3070-4BA7-A8E3-354F40616C20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7670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54" name="Freeform 30">
              <a:extLst>
                <a:ext uri="{FF2B5EF4-FFF2-40B4-BE49-F238E27FC236}">
                  <a16:creationId xmlns:a16="http://schemas.microsoft.com/office/drawing/2014/main" id="{36BEB0EA-D419-4EA9-AAC3-8A60B2C85F1A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3811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55" name="Freeform 31">
              <a:extLst>
                <a:ext uri="{FF2B5EF4-FFF2-40B4-BE49-F238E27FC236}">
                  <a16:creationId xmlns:a16="http://schemas.microsoft.com/office/drawing/2014/main" id="{6C3772DD-4E41-4AA9-BECA-9D2ECAB8EBA9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6136" y="138393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56" name="Freeform 32">
              <a:extLst>
                <a:ext uri="{FF2B5EF4-FFF2-40B4-BE49-F238E27FC236}">
                  <a16:creationId xmlns:a16="http://schemas.microsoft.com/office/drawing/2014/main" id="{A56661FC-8CD0-4B17-BE7B-D477877B9C97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4764" y="138393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57" name="Freeform 29">
              <a:extLst>
                <a:ext uri="{FF2B5EF4-FFF2-40B4-BE49-F238E27FC236}">
                  <a16:creationId xmlns:a16="http://schemas.microsoft.com/office/drawing/2014/main" id="{04837D6C-4FA1-4679-BA0C-28DC054899C4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2439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58" name="Freeform 30">
              <a:extLst>
                <a:ext uri="{FF2B5EF4-FFF2-40B4-BE49-F238E27FC236}">
                  <a16:creationId xmlns:a16="http://schemas.microsoft.com/office/drawing/2014/main" id="{F6DA6ABB-1EE0-4A01-84FF-906EC17C1057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8580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59" name="Freeform 31">
              <a:extLst>
                <a:ext uri="{FF2B5EF4-FFF2-40B4-BE49-F238E27FC236}">
                  <a16:creationId xmlns:a16="http://schemas.microsoft.com/office/drawing/2014/main" id="{0F4C7EEC-BAF6-472E-BA9C-AE939370C218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0905" y="138393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60" name="Freeform 32">
              <a:extLst>
                <a:ext uri="{FF2B5EF4-FFF2-40B4-BE49-F238E27FC236}">
                  <a16:creationId xmlns:a16="http://schemas.microsoft.com/office/drawing/2014/main" id="{6A8EE3B6-C085-40B2-84C1-40622D54B584}"/>
                </a:ext>
              </a:extLst>
            </p:cNvPr>
            <p:cNvSpPr>
              <a:spLocks/>
            </p:cNvSpPr>
            <p:nvPr/>
          </p:nvSpPr>
          <p:spPr bwMode="auto">
            <a:xfrm>
              <a:off x="4669534" y="138393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61" name="Freeform 29">
              <a:extLst>
                <a:ext uri="{FF2B5EF4-FFF2-40B4-BE49-F238E27FC236}">
                  <a16:creationId xmlns:a16="http://schemas.microsoft.com/office/drawing/2014/main" id="{1E9EF89E-A8CB-4779-A344-353933B3EE0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7208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62" name="Freeform 30">
              <a:extLst>
                <a:ext uri="{FF2B5EF4-FFF2-40B4-BE49-F238E27FC236}">
                  <a16:creationId xmlns:a16="http://schemas.microsoft.com/office/drawing/2014/main" id="{E17E0A6D-EFDC-49AA-A1C8-8124EFE0E23F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3348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63" name="Freeform 31">
              <a:extLst>
                <a:ext uri="{FF2B5EF4-FFF2-40B4-BE49-F238E27FC236}">
                  <a16:creationId xmlns:a16="http://schemas.microsoft.com/office/drawing/2014/main" id="{BEE4A88D-C520-47BC-B7B1-C38A40185E02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5674" y="138393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64" name="Freeform 32">
              <a:extLst>
                <a:ext uri="{FF2B5EF4-FFF2-40B4-BE49-F238E27FC236}">
                  <a16:creationId xmlns:a16="http://schemas.microsoft.com/office/drawing/2014/main" id="{EDEE3BB3-EA25-4AA9-B082-1BDF0163C4D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4302" y="138393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65" name="Freeform 29">
              <a:extLst>
                <a:ext uri="{FF2B5EF4-FFF2-40B4-BE49-F238E27FC236}">
                  <a16:creationId xmlns:a16="http://schemas.microsoft.com/office/drawing/2014/main" id="{8272046A-8640-41F6-90B6-2C3FD08880B9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1977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66" name="Freeform 30">
              <a:extLst>
                <a:ext uri="{FF2B5EF4-FFF2-40B4-BE49-F238E27FC236}">
                  <a16:creationId xmlns:a16="http://schemas.microsoft.com/office/drawing/2014/main" id="{231F5A58-9373-4A61-98D0-FA2CD9BBBEA3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8118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67" name="Freeform 31">
              <a:extLst>
                <a:ext uri="{FF2B5EF4-FFF2-40B4-BE49-F238E27FC236}">
                  <a16:creationId xmlns:a16="http://schemas.microsoft.com/office/drawing/2014/main" id="{D00ED0BD-24C6-463B-937A-3D952139927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0443" y="138393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68" name="Freeform 32">
              <a:extLst>
                <a:ext uri="{FF2B5EF4-FFF2-40B4-BE49-F238E27FC236}">
                  <a16:creationId xmlns:a16="http://schemas.microsoft.com/office/drawing/2014/main" id="{B86E4124-58D3-49C8-A5A2-544A71209AC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9071" y="138393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69" name="Freeform 587">
              <a:extLst>
                <a:ext uri="{FF2B5EF4-FFF2-40B4-BE49-F238E27FC236}">
                  <a16:creationId xmlns:a16="http://schemas.microsoft.com/office/drawing/2014/main" id="{BD4E5B58-499B-435F-B2E4-2828C95067C7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6745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70" name="Freeform 588">
              <a:extLst>
                <a:ext uri="{FF2B5EF4-FFF2-40B4-BE49-F238E27FC236}">
                  <a16:creationId xmlns:a16="http://schemas.microsoft.com/office/drawing/2014/main" id="{21A4F09A-3514-4471-8643-A2BCD4F66B8C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2887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71" name="Freeform 589">
              <a:extLst>
                <a:ext uri="{FF2B5EF4-FFF2-40B4-BE49-F238E27FC236}">
                  <a16:creationId xmlns:a16="http://schemas.microsoft.com/office/drawing/2014/main" id="{AA235E5D-0F1F-4625-8956-43980DDB5EC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05212" y="138393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72" name="Freeform 590">
              <a:extLst>
                <a:ext uri="{FF2B5EF4-FFF2-40B4-BE49-F238E27FC236}">
                  <a16:creationId xmlns:a16="http://schemas.microsoft.com/office/drawing/2014/main" id="{D0249B94-586B-46CD-992F-5C7D046FD977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3840" y="138393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73" name="Freeform 29">
              <a:extLst>
                <a:ext uri="{FF2B5EF4-FFF2-40B4-BE49-F238E27FC236}">
                  <a16:creationId xmlns:a16="http://schemas.microsoft.com/office/drawing/2014/main" id="{26797216-55B8-46C9-8C85-F2D8FD388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7181515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74" name="Freeform 31">
              <a:extLst>
                <a:ext uri="{FF2B5EF4-FFF2-40B4-BE49-F238E27FC236}">
                  <a16:creationId xmlns:a16="http://schemas.microsoft.com/office/drawing/2014/main" id="{10364C7F-0261-40A6-B4C7-389373F96992}"/>
                </a:ext>
              </a:extLst>
            </p:cNvPr>
            <p:cNvSpPr>
              <a:spLocks/>
            </p:cNvSpPr>
            <p:nvPr/>
          </p:nvSpPr>
          <p:spPr bwMode="auto">
            <a:xfrm>
              <a:off x="6959981" y="138393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13" name="Freeform 29">
              <a:extLst>
                <a:ext uri="{FF2B5EF4-FFF2-40B4-BE49-F238E27FC236}">
                  <a16:creationId xmlns:a16="http://schemas.microsoft.com/office/drawing/2014/main" id="{1B23074C-B760-4AE3-BFC6-E6DC25B99C52}"/>
                </a:ext>
              </a:extLst>
            </p:cNvPr>
            <p:cNvSpPr>
              <a:spLocks/>
            </p:cNvSpPr>
            <p:nvPr/>
          </p:nvSpPr>
          <p:spPr bwMode="auto">
            <a:xfrm>
              <a:off x="7510142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14" name="Freeform 30">
              <a:extLst>
                <a:ext uri="{FF2B5EF4-FFF2-40B4-BE49-F238E27FC236}">
                  <a16:creationId xmlns:a16="http://schemas.microsoft.com/office/drawing/2014/main" id="{B04C2E3D-CCDB-4711-B533-BDABAA3EECD4}"/>
                </a:ext>
              </a:extLst>
            </p:cNvPr>
            <p:cNvSpPr>
              <a:spLocks/>
            </p:cNvSpPr>
            <p:nvPr/>
          </p:nvSpPr>
          <p:spPr bwMode="auto">
            <a:xfrm>
              <a:off x="7836283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15" name="Freeform 31">
              <a:extLst>
                <a:ext uri="{FF2B5EF4-FFF2-40B4-BE49-F238E27FC236}">
                  <a16:creationId xmlns:a16="http://schemas.microsoft.com/office/drawing/2014/main" id="{E6B2FF50-E60E-4045-92F4-4C5181D1984A}"/>
                </a:ext>
              </a:extLst>
            </p:cNvPr>
            <p:cNvSpPr>
              <a:spLocks/>
            </p:cNvSpPr>
            <p:nvPr/>
          </p:nvSpPr>
          <p:spPr bwMode="auto">
            <a:xfrm>
              <a:off x="7288609" y="138392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16" name="Freeform 32">
              <a:extLst>
                <a:ext uri="{FF2B5EF4-FFF2-40B4-BE49-F238E27FC236}">
                  <a16:creationId xmlns:a16="http://schemas.microsoft.com/office/drawing/2014/main" id="{03F6C6C0-B24C-4F0B-9496-B3AB7CFB6252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7237" y="1383929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17" name="Freeform 29">
              <a:extLst>
                <a:ext uri="{FF2B5EF4-FFF2-40B4-BE49-F238E27FC236}">
                  <a16:creationId xmlns:a16="http://schemas.microsoft.com/office/drawing/2014/main" id="{2251D283-CFC8-4956-87A6-3934D8BD1EAA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4912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18" name="Freeform 30">
              <a:extLst>
                <a:ext uri="{FF2B5EF4-FFF2-40B4-BE49-F238E27FC236}">
                  <a16:creationId xmlns:a16="http://schemas.microsoft.com/office/drawing/2014/main" id="{5FB9D921-2E24-4EC5-8A33-997C1E2DF9EE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1052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19" name="Freeform 31">
              <a:extLst>
                <a:ext uri="{FF2B5EF4-FFF2-40B4-BE49-F238E27FC236}">
                  <a16:creationId xmlns:a16="http://schemas.microsoft.com/office/drawing/2014/main" id="{279D4165-A1DA-49C1-86F5-5C74978D202D}"/>
                </a:ext>
              </a:extLst>
            </p:cNvPr>
            <p:cNvSpPr>
              <a:spLocks/>
            </p:cNvSpPr>
            <p:nvPr/>
          </p:nvSpPr>
          <p:spPr bwMode="auto">
            <a:xfrm>
              <a:off x="7943378" y="138392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20" name="Freeform 32">
              <a:extLst>
                <a:ext uri="{FF2B5EF4-FFF2-40B4-BE49-F238E27FC236}">
                  <a16:creationId xmlns:a16="http://schemas.microsoft.com/office/drawing/2014/main" id="{6420202D-B845-4312-A9D9-9A3535432171}"/>
                </a:ext>
              </a:extLst>
            </p:cNvPr>
            <p:cNvSpPr>
              <a:spLocks/>
            </p:cNvSpPr>
            <p:nvPr/>
          </p:nvSpPr>
          <p:spPr bwMode="auto">
            <a:xfrm>
              <a:off x="8272007" y="1383929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21" name="Freeform 29">
              <a:extLst>
                <a:ext uri="{FF2B5EF4-FFF2-40B4-BE49-F238E27FC236}">
                  <a16:creationId xmlns:a16="http://schemas.microsoft.com/office/drawing/2014/main" id="{8EFF6071-F289-4062-BBC4-AE33CFC717D0}"/>
                </a:ext>
              </a:extLst>
            </p:cNvPr>
            <p:cNvSpPr>
              <a:spLocks/>
            </p:cNvSpPr>
            <p:nvPr/>
          </p:nvSpPr>
          <p:spPr bwMode="auto">
            <a:xfrm>
              <a:off x="8819680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22" name="Freeform 30">
              <a:extLst>
                <a:ext uri="{FF2B5EF4-FFF2-40B4-BE49-F238E27FC236}">
                  <a16:creationId xmlns:a16="http://schemas.microsoft.com/office/drawing/2014/main" id="{441787D0-96B2-4E08-AF69-D655C63CAADD}"/>
                </a:ext>
              </a:extLst>
            </p:cNvPr>
            <p:cNvSpPr>
              <a:spLocks/>
            </p:cNvSpPr>
            <p:nvPr/>
          </p:nvSpPr>
          <p:spPr bwMode="auto">
            <a:xfrm>
              <a:off x="9145821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23" name="Freeform 31">
              <a:extLst>
                <a:ext uri="{FF2B5EF4-FFF2-40B4-BE49-F238E27FC236}">
                  <a16:creationId xmlns:a16="http://schemas.microsoft.com/office/drawing/2014/main" id="{A8787C4B-025A-490D-90AE-BD89AEF8E797}"/>
                </a:ext>
              </a:extLst>
            </p:cNvPr>
            <p:cNvSpPr>
              <a:spLocks/>
            </p:cNvSpPr>
            <p:nvPr/>
          </p:nvSpPr>
          <p:spPr bwMode="auto">
            <a:xfrm>
              <a:off x="8598147" y="138392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24" name="Freeform 32">
              <a:extLst>
                <a:ext uri="{FF2B5EF4-FFF2-40B4-BE49-F238E27FC236}">
                  <a16:creationId xmlns:a16="http://schemas.microsoft.com/office/drawing/2014/main" id="{7A7773F0-5F9E-411C-9112-3DF5BDB7CE0F}"/>
                </a:ext>
              </a:extLst>
            </p:cNvPr>
            <p:cNvSpPr>
              <a:spLocks/>
            </p:cNvSpPr>
            <p:nvPr/>
          </p:nvSpPr>
          <p:spPr bwMode="auto">
            <a:xfrm>
              <a:off x="8926774" y="1383929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25" name="Freeform 29">
              <a:extLst>
                <a:ext uri="{FF2B5EF4-FFF2-40B4-BE49-F238E27FC236}">
                  <a16:creationId xmlns:a16="http://schemas.microsoft.com/office/drawing/2014/main" id="{70C38269-91B8-4258-8499-10988D6BF046}"/>
                </a:ext>
              </a:extLst>
            </p:cNvPr>
            <p:cNvSpPr>
              <a:spLocks/>
            </p:cNvSpPr>
            <p:nvPr/>
          </p:nvSpPr>
          <p:spPr bwMode="auto">
            <a:xfrm>
              <a:off x="9474450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26" name="Freeform 30">
              <a:extLst>
                <a:ext uri="{FF2B5EF4-FFF2-40B4-BE49-F238E27FC236}">
                  <a16:creationId xmlns:a16="http://schemas.microsoft.com/office/drawing/2014/main" id="{22A0D130-5D75-4073-8E44-6274D6E9211A}"/>
                </a:ext>
              </a:extLst>
            </p:cNvPr>
            <p:cNvSpPr>
              <a:spLocks/>
            </p:cNvSpPr>
            <p:nvPr/>
          </p:nvSpPr>
          <p:spPr bwMode="auto">
            <a:xfrm>
              <a:off x="9800591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27" name="Freeform 31">
              <a:extLst>
                <a:ext uri="{FF2B5EF4-FFF2-40B4-BE49-F238E27FC236}">
                  <a16:creationId xmlns:a16="http://schemas.microsoft.com/office/drawing/2014/main" id="{B0764C1F-7406-4704-A7D3-A9A7FEE4BD2E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2915" y="138392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28" name="Freeform 32">
              <a:extLst>
                <a:ext uri="{FF2B5EF4-FFF2-40B4-BE49-F238E27FC236}">
                  <a16:creationId xmlns:a16="http://schemas.microsoft.com/office/drawing/2014/main" id="{4087F621-368C-4FEB-A399-5B88E67660F3}"/>
                </a:ext>
              </a:extLst>
            </p:cNvPr>
            <p:cNvSpPr>
              <a:spLocks/>
            </p:cNvSpPr>
            <p:nvPr/>
          </p:nvSpPr>
          <p:spPr bwMode="auto">
            <a:xfrm>
              <a:off x="9581544" y="1383929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29" name="Freeform 447">
              <a:extLst>
                <a:ext uri="{FF2B5EF4-FFF2-40B4-BE49-F238E27FC236}">
                  <a16:creationId xmlns:a16="http://schemas.microsoft.com/office/drawing/2014/main" id="{BC1CFDE7-9BCA-4A53-85B0-11FBC7DFE41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9218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30" name="Freeform 448">
              <a:extLst>
                <a:ext uri="{FF2B5EF4-FFF2-40B4-BE49-F238E27FC236}">
                  <a16:creationId xmlns:a16="http://schemas.microsoft.com/office/drawing/2014/main" id="{8564789F-9744-4D85-932C-E1CE10961B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55360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31" name="Freeform 449">
              <a:extLst>
                <a:ext uri="{FF2B5EF4-FFF2-40B4-BE49-F238E27FC236}">
                  <a16:creationId xmlns:a16="http://schemas.microsoft.com/office/drawing/2014/main" id="{025C7E22-6146-4ADD-9B7D-DBFC3555D87C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7685" y="138392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32" name="Freeform 450">
              <a:extLst>
                <a:ext uri="{FF2B5EF4-FFF2-40B4-BE49-F238E27FC236}">
                  <a16:creationId xmlns:a16="http://schemas.microsoft.com/office/drawing/2014/main" id="{BF9FB715-794B-4D24-8F67-017555492EC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36312" y="1383929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33" name="Freeform 29">
              <a:extLst>
                <a:ext uri="{FF2B5EF4-FFF2-40B4-BE49-F238E27FC236}">
                  <a16:creationId xmlns:a16="http://schemas.microsoft.com/office/drawing/2014/main" id="{9A19AD2D-B7CF-46A6-9D3B-6C009FCB1D0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83987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34" name="Freeform 31">
              <a:extLst>
                <a:ext uri="{FF2B5EF4-FFF2-40B4-BE49-F238E27FC236}">
                  <a16:creationId xmlns:a16="http://schemas.microsoft.com/office/drawing/2014/main" id="{998CF140-4FC7-47C7-A1C2-45A21FFE667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2454" y="138392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35" name="Freeform 29">
              <a:extLst>
                <a:ext uri="{FF2B5EF4-FFF2-40B4-BE49-F238E27FC236}">
                  <a16:creationId xmlns:a16="http://schemas.microsoft.com/office/drawing/2014/main" id="{E91376E1-7A93-4F7D-AD50-B333A485097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2615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36" name="Freeform 30">
              <a:extLst>
                <a:ext uri="{FF2B5EF4-FFF2-40B4-BE49-F238E27FC236}">
                  <a16:creationId xmlns:a16="http://schemas.microsoft.com/office/drawing/2014/main" id="{511A0981-A534-4FD2-B887-AE1BEF10955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38757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37" name="Freeform 31">
              <a:extLst>
                <a:ext uri="{FF2B5EF4-FFF2-40B4-BE49-F238E27FC236}">
                  <a16:creationId xmlns:a16="http://schemas.microsoft.com/office/drawing/2014/main" id="{81D88B08-8F56-4E3F-BC75-228782C800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91083" y="138392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38" name="Freeform 32">
              <a:extLst>
                <a:ext uri="{FF2B5EF4-FFF2-40B4-BE49-F238E27FC236}">
                  <a16:creationId xmlns:a16="http://schemas.microsoft.com/office/drawing/2014/main" id="{08AAF1B2-FECE-4CA6-85BB-1445355998E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19710" y="1383929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39" name="Freeform 29">
              <a:extLst>
                <a:ext uri="{FF2B5EF4-FFF2-40B4-BE49-F238E27FC236}">
                  <a16:creationId xmlns:a16="http://schemas.microsoft.com/office/drawing/2014/main" id="{981619CE-8471-429C-B161-78393B3C6E3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67385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40" name="Freeform 30">
              <a:extLst>
                <a:ext uri="{FF2B5EF4-FFF2-40B4-BE49-F238E27FC236}">
                  <a16:creationId xmlns:a16="http://schemas.microsoft.com/office/drawing/2014/main" id="{DBCEADE3-C9EC-478A-83D6-7169E4ED9A6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93526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41" name="Freeform 31">
              <a:extLst>
                <a:ext uri="{FF2B5EF4-FFF2-40B4-BE49-F238E27FC236}">
                  <a16:creationId xmlns:a16="http://schemas.microsoft.com/office/drawing/2014/main" id="{938D0299-C5CD-4324-B804-D5811220D2C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45852" y="138392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42" name="Freeform 32">
              <a:extLst>
                <a:ext uri="{FF2B5EF4-FFF2-40B4-BE49-F238E27FC236}">
                  <a16:creationId xmlns:a16="http://schemas.microsoft.com/office/drawing/2014/main" id="{D8716C04-EB42-44E4-937C-B43EBEB0E09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74480" y="1383929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795" name="Group 1794">
            <a:extLst>
              <a:ext uri="{FF2B5EF4-FFF2-40B4-BE49-F238E27FC236}">
                <a16:creationId xmlns:a16="http://schemas.microsoft.com/office/drawing/2014/main" id="{FE4EC17A-6954-4BFF-B6A5-218A353571C6}"/>
              </a:ext>
            </a:extLst>
          </p:cNvPr>
          <p:cNvGrpSpPr/>
          <p:nvPr userDrawn="1"/>
        </p:nvGrpSpPr>
        <p:grpSpPr>
          <a:xfrm>
            <a:off x="83664" y="63838"/>
            <a:ext cx="12009863" cy="176637"/>
            <a:chOff x="83664" y="-72234"/>
            <a:chExt cx="12009863" cy="176637"/>
          </a:xfrm>
        </p:grpSpPr>
        <p:sp>
          <p:nvSpPr>
            <p:cNvPr id="767" name="Freeform 29">
              <a:extLst>
                <a:ext uri="{FF2B5EF4-FFF2-40B4-BE49-F238E27FC236}">
                  <a16:creationId xmlns:a16="http://schemas.microsoft.com/office/drawing/2014/main" id="{614772F6-5921-4727-BC67-275267D5C9A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871994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68" name="Freeform 30">
              <a:extLst>
                <a:ext uri="{FF2B5EF4-FFF2-40B4-BE49-F238E27FC236}">
                  <a16:creationId xmlns:a16="http://schemas.microsoft.com/office/drawing/2014/main" id="{89336505-89EE-4649-8108-22C63E45C29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545853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69" name="Freeform 31">
              <a:extLst>
                <a:ext uri="{FF2B5EF4-FFF2-40B4-BE49-F238E27FC236}">
                  <a16:creationId xmlns:a16="http://schemas.microsoft.com/office/drawing/2014/main" id="{42B468DB-FFEB-4035-9FFB-A121E08243A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979088" y="-72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70" name="Freeform 32">
              <a:extLst>
                <a:ext uri="{FF2B5EF4-FFF2-40B4-BE49-F238E27FC236}">
                  <a16:creationId xmlns:a16="http://schemas.microsoft.com/office/drawing/2014/main" id="{2EB30022-3839-458D-9E9F-98DDD691F95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652948" y="-72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71" name="Freeform 29">
              <a:extLst>
                <a:ext uri="{FF2B5EF4-FFF2-40B4-BE49-F238E27FC236}">
                  <a16:creationId xmlns:a16="http://schemas.microsoft.com/office/drawing/2014/main" id="{6E24D4C4-66A5-4809-BC19-D3B2137474A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217224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72" name="Freeform 30">
              <a:extLst>
                <a:ext uri="{FF2B5EF4-FFF2-40B4-BE49-F238E27FC236}">
                  <a16:creationId xmlns:a16="http://schemas.microsoft.com/office/drawing/2014/main" id="{C3854B07-3B9B-4D95-99D7-5DE0BDEB640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891084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73" name="Freeform 31">
              <a:extLst>
                <a:ext uri="{FF2B5EF4-FFF2-40B4-BE49-F238E27FC236}">
                  <a16:creationId xmlns:a16="http://schemas.microsoft.com/office/drawing/2014/main" id="{96865299-EF88-4194-854E-9D71DA40155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324319" y="-72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74" name="Freeform 32">
              <a:extLst>
                <a:ext uri="{FF2B5EF4-FFF2-40B4-BE49-F238E27FC236}">
                  <a16:creationId xmlns:a16="http://schemas.microsoft.com/office/drawing/2014/main" id="{16EE6F5C-132B-4A65-92A1-1EEF9B1E871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998178" y="-72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75" name="Freeform 29">
              <a:extLst>
                <a:ext uri="{FF2B5EF4-FFF2-40B4-BE49-F238E27FC236}">
                  <a16:creationId xmlns:a16="http://schemas.microsoft.com/office/drawing/2014/main" id="{22679479-F7CB-4AF0-B6D7-3EB0BCC3816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562456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76" name="Freeform 30">
              <a:extLst>
                <a:ext uri="{FF2B5EF4-FFF2-40B4-BE49-F238E27FC236}">
                  <a16:creationId xmlns:a16="http://schemas.microsoft.com/office/drawing/2014/main" id="{BB7129C3-93D6-46BA-87AF-0855E4264A8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236315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77" name="Freeform 31">
              <a:extLst>
                <a:ext uri="{FF2B5EF4-FFF2-40B4-BE49-F238E27FC236}">
                  <a16:creationId xmlns:a16="http://schemas.microsoft.com/office/drawing/2014/main" id="{046F4406-0AB4-4B5A-A41A-950E5C9B2F2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669550" y="-72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78" name="Freeform 32">
              <a:extLst>
                <a:ext uri="{FF2B5EF4-FFF2-40B4-BE49-F238E27FC236}">
                  <a16:creationId xmlns:a16="http://schemas.microsoft.com/office/drawing/2014/main" id="{3D8F9CFE-3DE0-44D1-82C2-BDC52115EBF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343410" y="-72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79" name="Freeform 29">
              <a:extLst>
                <a:ext uri="{FF2B5EF4-FFF2-40B4-BE49-F238E27FC236}">
                  <a16:creationId xmlns:a16="http://schemas.microsoft.com/office/drawing/2014/main" id="{8EDE7192-E2C3-43D5-8D61-93B0A15E450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907687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80" name="Freeform 30">
              <a:extLst>
                <a:ext uri="{FF2B5EF4-FFF2-40B4-BE49-F238E27FC236}">
                  <a16:creationId xmlns:a16="http://schemas.microsoft.com/office/drawing/2014/main" id="{00F56E48-DAC8-46C0-AF33-72FC0E01E9E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581546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81" name="Freeform 31">
              <a:extLst>
                <a:ext uri="{FF2B5EF4-FFF2-40B4-BE49-F238E27FC236}">
                  <a16:creationId xmlns:a16="http://schemas.microsoft.com/office/drawing/2014/main" id="{B8311F7E-0E6C-410C-9047-BA2DC201DF0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014782" y="-72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82" name="Freeform 32">
              <a:extLst>
                <a:ext uri="{FF2B5EF4-FFF2-40B4-BE49-F238E27FC236}">
                  <a16:creationId xmlns:a16="http://schemas.microsoft.com/office/drawing/2014/main" id="{3F934E6C-DB5C-4BC1-9B45-A9CAC498C62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688641" y="-72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83" name="Freeform 477">
              <a:extLst>
                <a:ext uri="{FF2B5EF4-FFF2-40B4-BE49-F238E27FC236}">
                  <a16:creationId xmlns:a16="http://schemas.microsoft.com/office/drawing/2014/main" id="{0512599F-6B28-489C-9C90-25A3A5D2296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252918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84" name="Freeform 478">
              <a:extLst>
                <a:ext uri="{FF2B5EF4-FFF2-40B4-BE49-F238E27FC236}">
                  <a16:creationId xmlns:a16="http://schemas.microsoft.com/office/drawing/2014/main" id="{FFC70E00-1360-4FF9-A11F-5545F2AEE50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926777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85" name="Freeform 479">
              <a:extLst>
                <a:ext uri="{FF2B5EF4-FFF2-40B4-BE49-F238E27FC236}">
                  <a16:creationId xmlns:a16="http://schemas.microsoft.com/office/drawing/2014/main" id="{201AEC0A-EDD6-4F6D-BD6A-7C1E9B2F66A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360012" y="-72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86" name="Freeform 480">
              <a:extLst>
                <a:ext uri="{FF2B5EF4-FFF2-40B4-BE49-F238E27FC236}">
                  <a16:creationId xmlns:a16="http://schemas.microsoft.com/office/drawing/2014/main" id="{A4D00A7C-F2EE-43A3-847F-C3D4E057D6D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033872" y="-72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87" name="Freeform 29">
              <a:extLst>
                <a:ext uri="{FF2B5EF4-FFF2-40B4-BE49-F238E27FC236}">
                  <a16:creationId xmlns:a16="http://schemas.microsoft.com/office/drawing/2014/main" id="{AA625113-BA4F-4619-98A5-EB664EF5B91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598148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88" name="Freeform 31">
              <a:extLst>
                <a:ext uri="{FF2B5EF4-FFF2-40B4-BE49-F238E27FC236}">
                  <a16:creationId xmlns:a16="http://schemas.microsoft.com/office/drawing/2014/main" id="{BBB7A7C7-18DC-4A64-A1DD-C4BDBDACC85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705243" y="-72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89" name="Freeform 29">
              <a:extLst>
                <a:ext uri="{FF2B5EF4-FFF2-40B4-BE49-F238E27FC236}">
                  <a16:creationId xmlns:a16="http://schemas.microsoft.com/office/drawing/2014/main" id="{0C9D492A-30BA-4896-9F80-19FF0E1B920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269520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90" name="Freeform 30">
              <a:extLst>
                <a:ext uri="{FF2B5EF4-FFF2-40B4-BE49-F238E27FC236}">
                  <a16:creationId xmlns:a16="http://schemas.microsoft.com/office/drawing/2014/main" id="{DE3CA819-A6A5-43A8-96E6-B441700272C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943379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91" name="Freeform 31">
              <a:extLst>
                <a:ext uri="{FF2B5EF4-FFF2-40B4-BE49-F238E27FC236}">
                  <a16:creationId xmlns:a16="http://schemas.microsoft.com/office/drawing/2014/main" id="{B0613448-BBF5-480A-9F2A-9220C1B517A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76614" y="-72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92" name="Freeform 32">
              <a:extLst>
                <a:ext uri="{FF2B5EF4-FFF2-40B4-BE49-F238E27FC236}">
                  <a16:creationId xmlns:a16="http://schemas.microsoft.com/office/drawing/2014/main" id="{7E4D36C6-5D5F-44FF-B8A4-078ED162631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050474" y="-72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93" name="Freeform 29">
              <a:extLst>
                <a:ext uri="{FF2B5EF4-FFF2-40B4-BE49-F238E27FC236}">
                  <a16:creationId xmlns:a16="http://schemas.microsoft.com/office/drawing/2014/main" id="{453B15EA-C731-4360-B62B-D3B1F7FF44E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614751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94" name="Freeform 30">
              <a:extLst>
                <a:ext uri="{FF2B5EF4-FFF2-40B4-BE49-F238E27FC236}">
                  <a16:creationId xmlns:a16="http://schemas.microsoft.com/office/drawing/2014/main" id="{E9E8D968-CD65-47D0-B193-62C4AA27910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288610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95" name="Freeform 31">
              <a:extLst>
                <a:ext uri="{FF2B5EF4-FFF2-40B4-BE49-F238E27FC236}">
                  <a16:creationId xmlns:a16="http://schemas.microsoft.com/office/drawing/2014/main" id="{DD1076A3-1711-4E77-AD9C-EBFEA664E44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721846" y="-72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96" name="Freeform 32">
              <a:extLst>
                <a:ext uri="{FF2B5EF4-FFF2-40B4-BE49-F238E27FC236}">
                  <a16:creationId xmlns:a16="http://schemas.microsoft.com/office/drawing/2014/main" id="{56C67064-9657-466C-9E02-818672363B3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95705" y="-72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97" name="Freeform 29">
              <a:extLst>
                <a:ext uri="{FF2B5EF4-FFF2-40B4-BE49-F238E27FC236}">
                  <a16:creationId xmlns:a16="http://schemas.microsoft.com/office/drawing/2014/main" id="{A697151C-FF75-4A1D-98F8-5FC9F45A1BF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959982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98" name="Freeform 30">
              <a:extLst>
                <a:ext uri="{FF2B5EF4-FFF2-40B4-BE49-F238E27FC236}">
                  <a16:creationId xmlns:a16="http://schemas.microsoft.com/office/drawing/2014/main" id="{FF8405CC-B602-467C-BD78-3111C2E5D7A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633842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99" name="Freeform 31">
              <a:extLst>
                <a:ext uri="{FF2B5EF4-FFF2-40B4-BE49-F238E27FC236}">
                  <a16:creationId xmlns:a16="http://schemas.microsoft.com/office/drawing/2014/main" id="{0C707019-2AAF-4F24-8B38-88C5377E18A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067077" y="-72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00" name="Freeform 32">
              <a:extLst>
                <a:ext uri="{FF2B5EF4-FFF2-40B4-BE49-F238E27FC236}">
                  <a16:creationId xmlns:a16="http://schemas.microsoft.com/office/drawing/2014/main" id="{DDA94D69-3028-4CEC-8CDE-EEBAA857F01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740936" y="-72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01" name="Freeform 29">
              <a:extLst>
                <a:ext uri="{FF2B5EF4-FFF2-40B4-BE49-F238E27FC236}">
                  <a16:creationId xmlns:a16="http://schemas.microsoft.com/office/drawing/2014/main" id="{BC0FDDE9-6F06-4A73-B7F9-16C9A24EE21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305213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02" name="Freeform 30">
              <a:extLst>
                <a:ext uri="{FF2B5EF4-FFF2-40B4-BE49-F238E27FC236}">
                  <a16:creationId xmlns:a16="http://schemas.microsoft.com/office/drawing/2014/main" id="{FF7D72B8-1FA9-4D3C-B026-D406C0B5852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979072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03" name="Freeform 31">
              <a:extLst>
                <a:ext uri="{FF2B5EF4-FFF2-40B4-BE49-F238E27FC236}">
                  <a16:creationId xmlns:a16="http://schemas.microsoft.com/office/drawing/2014/main" id="{8BDD8B04-FE65-4187-B9B4-F0749D9A702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412308" y="-72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04" name="Freeform 32">
              <a:extLst>
                <a:ext uri="{FF2B5EF4-FFF2-40B4-BE49-F238E27FC236}">
                  <a16:creationId xmlns:a16="http://schemas.microsoft.com/office/drawing/2014/main" id="{E8C0C503-094F-4FAA-AED6-E7C6A156D48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086167" y="-72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05" name="Freeform 499">
              <a:extLst>
                <a:ext uri="{FF2B5EF4-FFF2-40B4-BE49-F238E27FC236}">
                  <a16:creationId xmlns:a16="http://schemas.microsoft.com/office/drawing/2014/main" id="{76909794-918D-4D91-9C5C-1E181BC2CEE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650445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06" name="Freeform 500">
              <a:extLst>
                <a:ext uri="{FF2B5EF4-FFF2-40B4-BE49-F238E27FC236}">
                  <a16:creationId xmlns:a16="http://schemas.microsoft.com/office/drawing/2014/main" id="{265D8DDB-4A31-486B-AE91-9FDD7F983A2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324303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07" name="Freeform 501">
              <a:extLst>
                <a:ext uri="{FF2B5EF4-FFF2-40B4-BE49-F238E27FC236}">
                  <a16:creationId xmlns:a16="http://schemas.microsoft.com/office/drawing/2014/main" id="{362247C6-3F8C-41F3-B9AA-AC5AB045A8E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757539" y="-72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08" name="Freeform 502">
              <a:extLst>
                <a:ext uri="{FF2B5EF4-FFF2-40B4-BE49-F238E27FC236}">
                  <a16:creationId xmlns:a16="http://schemas.microsoft.com/office/drawing/2014/main" id="{B97B9337-888E-4283-A2A5-646D532E3B3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431399" y="-72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09" name="Freeform 29">
              <a:extLst>
                <a:ext uri="{FF2B5EF4-FFF2-40B4-BE49-F238E27FC236}">
                  <a16:creationId xmlns:a16="http://schemas.microsoft.com/office/drawing/2014/main" id="{92536FBE-583E-4FB5-A1FA-F9C26DB266A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995675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10" name="Freeform 31">
              <a:extLst>
                <a:ext uri="{FF2B5EF4-FFF2-40B4-BE49-F238E27FC236}">
                  <a16:creationId xmlns:a16="http://schemas.microsoft.com/office/drawing/2014/main" id="{EE005D88-210D-452D-8763-336F63B8C2B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102769" y="-72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77" name="Freeform 29">
              <a:extLst>
                <a:ext uri="{FF2B5EF4-FFF2-40B4-BE49-F238E27FC236}">
                  <a16:creationId xmlns:a16="http://schemas.microsoft.com/office/drawing/2014/main" id="{FE9D6EC3-A58A-4E31-AC55-2D57D6BCB5C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667048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78" name="Freeform 30">
              <a:extLst>
                <a:ext uri="{FF2B5EF4-FFF2-40B4-BE49-F238E27FC236}">
                  <a16:creationId xmlns:a16="http://schemas.microsoft.com/office/drawing/2014/main" id="{A11155C5-42D1-4707-8AF7-D6078F97AFF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340907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79" name="Freeform 31">
              <a:extLst>
                <a:ext uri="{FF2B5EF4-FFF2-40B4-BE49-F238E27FC236}">
                  <a16:creationId xmlns:a16="http://schemas.microsoft.com/office/drawing/2014/main" id="{5B097D59-75A3-47B7-8B6D-42537A5EEEE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774142" y="-72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80" name="Freeform 32">
              <a:extLst>
                <a:ext uri="{FF2B5EF4-FFF2-40B4-BE49-F238E27FC236}">
                  <a16:creationId xmlns:a16="http://schemas.microsoft.com/office/drawing/2014/main" id="{70E017AD-4B48-44E8-8B05-7F99D844B08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448001" y="-7223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81" name="Freeform 29">
              <a:extLst>
                <a:ext uri="{FF2B5EF4-FFF2-40B4-BE49-F238E27FC236}">
                  <a16:creationId xmlns:a16="http://schemas.microsoft.com/office/drawing/2014/main" id="{7E8D14B5-1349-40CA-9808-CFFD1A70327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012278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82" name="Freeform 30">
              <a:extLst>
                <a:ext uri="{FF2B5EF4-FFF2-40B4-BE49-F238E27FC236}">
                  <a16:creationId xmlns:a16="http://schemas.microsoft.com/office/drawing/2014/main" id="{AF784CB8-E2F5-49DF-A819-E44A5D75F37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686138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83" name="Freeform 31">
              <a:extLst>
                <a:ext uri="{FF2B5EF4-FFF2-40B4-BE49-F238E27FC236}">
                  <a16:creationId xmlns:a16="http://schemas.microsoft.com/office/drawing/2014/main" id="{BD762B4B-40CF-4ACB-BA51-9BBF5A273D7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119373" y="-72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84" name="Freeform 32">
              <a:extLst>
                <a:ext uri="{FF2B5EF4-FFF2-40B4-BE49-F238E27FC236}">
                  <a16:creationId xmlns:a16="http://schemas.microsoft.com/office/drawing/2014/main" id="{BA1CD4E8-2177-4700-8DCD-61E8BE6FE65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93231" y="-7223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85" name="Freeform 29">
              <a:extLst>
                <a:ext uri="{FF2B5EF4-FFF2-40B4-BE49-F238E27FC236}">
                  <a16:creationId xmlns:a16="http://schemas.microsoft.com/office/drawing/2014/main" id="{E943FD70-EBDD-4249-8F10-C034813A5CD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357510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86" name="Freeform 30">
              <a:extLst>
                <a:ext uri="{FF2B5EF4-FFF2-40B4-BE49-F238E27FC236}">
                  <a16:creationId xmlns:a16="http://schemas.microsoft.com/office/drawing/2014/main" id="{E67C34C1-A534-4441-8974-23B1F982D5E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031369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87" name="Freeform 31">
              <a:extLst>
                <a:ext uri="{FF2B5EF4-FFF2-40B4-BE49-F238E27FC236}">
                  <a16:creationId xmlns:a16="http://schemas.microsoft.com/office/drawing/2014/main" id="{59385809-82B3-4617-B36C-9B3C471BDDB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464604" y="-72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88" name="Freeform 32">
              <a:extLst>
                <a:ext uri="{FF2B5EF4-FFF2-40B4-BE49-F238E27FC236}">
                  <a16:creationId xmlns:a16="http://schemas.microsoft.com/office/drawing/2014/main" id="{44FDD806-D312-46C1-B2C2-E4D1C444FF8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138464" y="-7223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89" name="Freeform 29">
              <a:extLst>
                <a:ext uri="{FF2B5EF4-FFF2-40B4-BE49-F238E27FC236}">
                  <a16:creationId xmlns:a16="http://schemas.microsoft.com/office/drawing/2014/main" id="{FA1B48A1-53A3-4400-893D-EBD0DA2B957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702740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90" name="Freeform 30">
              <a:extLst>
                <a:ext uri="{FF2B5EF4-FFF2-40B4-BE49-F238E27FC236}">
                  <a16:creationId xmlns:a16="http://schemas.microsoft.com/office/drawing/2014/main" id="{B7C2537A-C55D-4B46-BDDB-1DC4311BCE4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376599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91" name="Freeform 31">
              <a:extLst>
                <a:ext uri="{FF2B5EF4-FFF2-40B4-BE49-F238E27FC236}">
                  <a16:creationId xmlns:a16="http://schemas.microsoft.com/office/drawing/2014/main" id="{C88524B4-B1D5-4916-8271-6255E237599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809836" y="-72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92" name="Freeform 32">
              <a:extLst>
                <a:ext uri="{FF2B5EF4-FFF2-40B4-BE49-F238E27FC236}">
                  <a16:creationId xmlns:a16="http://schemas.microsoft.com/office/drawing/2014/main" id="{A236D27D-4D7D-42D2-94C3-190F61F309A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483694" y="-7223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93" name="Freeform 387">
              <a:extLst>
                <a:ext uri="{FF2B5EF4-FFF2-40B4-BE49-F238E27FC236}">
                  <a16:creationId xmlns:a16="http://schemas.microsoft.com/office/drawing/2014/main" id="{0F1334F5-7AAE-4F9C-97DC-34E214920C7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047972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94" name="Freeform 388">
              <a:extLst>
                <a:ext uri="{FF2B5EF4-FFF2-40B4-BE49-F238E27FC236}">
                  <a16:creationId xmlns:a16="http://schemas.microsoft.com/office/drawing/2014/main" id="{76D88E1A-A29B-40C7-8A9C-66F13DDB0B3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21830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95" name="Freeform 389">
              <a:extLst>
                <a:ext uri="{FF2B5EF4-FFF2-40B4-BE49-F238E27FC236}">
                  <a16:creationId xmlns:a16="http://schemas.microsoft.com/office/drawing/2014/main" id="{E426840C-7796-4C50-B813-1F0405DECC8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155066" y="-72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96" name="Freeform 390">
              <a:extLst>
                <a:ext uri="{FF2B5EF4-FFF2-40B4-BE49-F238E27FC236}">
                  <a16:creationId xmlns:a16="http://schemas.microsoft.com/office/drawing/2014/main" id="{DBD0B1F1-6FFD-4BBF-B388-CDBD745D5AE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828926" y="-7223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97" name="Freeform 29">
              <a:extLst>
                <a:ext uri="{FF2B5EF4-FFF2-40B4-BE49-F238E27FC236}">
                  <a16:creationId xmlns:a16="http://schemas.microsoft.com/office/drawing/2014/main" id="{1947A14D-9B37-4100-81B0-258E3BC44E4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93203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98" name="Freeform 31">
              <a:extLst>
                <a:ext uri="{FF2B5EF4-FFF2-40B4-BE49-F238E27FC236}">
                  <a16:creationId xmlns:a16="http://schemas.microsoft.com/office/drawing/2014/main" id="{5453913E-348D-40B7-9374-DFF29C4CE14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500297" y="-72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99" name="Freeform 29">
              <a:extLst>
                <a:ext uri="{FF2B5EF4-FFF2-40B4-BE49-F238E27FC236}">
                  <a16:creationId xmlns:a16="http://schemas.microsoft.com/office/drawing/2014/main" id="{4ECD8DC6-4CBB-429E-A832-0B4201300A9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64575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00" name="Freeform 30">
              <a:extLst>
                <a:ext uri="{FF2B5EF4-FFF2-40B4-BE49-F238E27FC236}">
                  <a16:creationId xmlns:a16="http://schemas.microsoft.com/office/drawing/2014/main" id="{EE264C89-1F9F-402D-AE8F-8965CBB43DA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8433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01" name="Freeform 31">
              <a:extLst>
                <a:ext uri="{FF2B5EF4-FFF2-40B4-BE49-F238E27FC236}">
                  <a16:creationId xmlns:a16="http://schemas.microsoft.com/office/drawing/2014/main" id="{78BE4E85-42C5-4CCD-8B83-5C74AD875C1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71668" y="-72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02" name="Freeform 32">
              <a:extLst>
                <a:ext uri="{FF2B5EF4-FFF2-40B4-BE49-F238E27FC236}">
                  <a16:creationId xmlns:a16="http://schemas.microsoft.com/office/drawing/2014/main" id="{713ADC67-1B79-4531-8A08-6E56ED86614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45528" y="-7223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03" name="Freeform 397">
              <a:extLst>
                <a:ext uri="{FF2B5EF4-FFF2-40B4-BE49-F238E27FC236}">
                  <a16:creationId xmlns:a16="http://schemas.microsoft.com/office/drawing/2014/main" id="{FF27E2F8-2B3C-48D5-99DB-2ED40A89BEF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09805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04" name="Freeform 398">
              <a:extLst>
                <a:ext uri="{FF2B5EF4-FFF2-40B4-BE49-F238E27FC236}">
                  <a16:creationId xmlns:a16="http://schemas.microsoft.com/office/drawing/2014/main" id="{D644679D-AAFB-4890-8CCD-CD32049F3AF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664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05" name="Freeform 399">
              <a:extLst>
                <a:ext uri="{FF2B5EF4-FFF2-40B4-BE49-F238E27FC236}">
                  <a16:creationId xmlns:a16="http://schemas.microsoft.com/office/drawing/2014/main" id="{00E76FF1-CF2E-4965-9B4D-FB55D7D2FC3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16899" y="-72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06" name="Freeform 400">
              <a:extLst>
                <a:ext uri="{FF2B5EF4-FFF2-40B4-BE49-F238E27FC236}">
                  <a16:creationId xmlns:a16="http://schemas.microsoft.com/office/drawing/2014/main" id="{01D5C4B2-6A15-4430-A586-61A49A22299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90758" y="-7223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796" name="Group 1795">
            <a:extLst>
              <a:ext uri="{FF2B5EF4-FFF2-40B4-BE49-F238E27FC236}">
                <a16:creationId xmlns:a16="http://schemas.microsoft.com/office/drawing/2014/main" id="{78F5DB95-0743-4194-AF8E-731BCEBC63A0}"/>
              </a:ext>
            </a:extLst>
          </p:cNvPr>
          <p:cNvGrpSpPr/>
          <p:nvPr userDrawn="1"/>
        </p:nvGrpSpPr>
        <p:grpSpPr>
          <a:xfrm>
            <a:off x="83664" y="348872"/>
            <a:ext cx="12009864" cy="176637"/>
            <a:chOff x="83663" y="225542"/>
            <a:chExt cx="12009864" cy="176637"/>
          </a:xfrm>
        </p:grpSpPr>
        <p:sp>
          <p:nvSpPr>
            <p:cNvPr id="811" name="Freeform 29">
              <a:extLst>
                <a:ext uri="{FF2B5EF4-FFF2-40B4-BE49-F238E27FC236}">
                  <a16:creationId xmlns:a16="http://schemas.microsoft.com/office/drawing/2014/main" id="{48C2BA7C-C171-4DE7-B360-0D6AD3E7EB1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7208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12" name="Freeform 30">
              <a:extLst>
                <a:ext uri="{FF2B5EF4-FFF2-40B4-BE49-F238E27FC236}">
                  <a16:creationId xmlns:a16="http://schemas.microsoft.com/office/drawing/2014/main" id="{760CE1DE-ACCB-4DB4-B5A3-8B6FD14A4E12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3349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13" name="Freeform 31">
              <a:extLst>
                <a:ext uri="{FF2B5EF4-FFF2-40B4-BE49-F238E27FC236}">
                  <a16:creationId xmlns:a16="http://schemas.microsoft.com/office/drawing/2014/main" id="{F6E04536-CA56-4716-96F4-4A132F4D4069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5675" y="2255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14" name="Freeform 32">
              <a:extLst>
                <a:ext uri="{FF2B5EF4-FFF2-40B4-BE49-F238E27FC236}">
                  <a16:creationId xmlns:a16="http://schemas.microsoft.com/office/drawing/2014/main" id="{2AFA537E-385D-4008-856F-F34A92494AB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4302" y="2255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15" name="Freeform 29">
              <a:extLst>
                <a:ext uri="{FF2B5EF4-FFF2-40B4-BE49-F238E27FC236}">
                  <a16:creationId xmlns:a16="http://schemas.microsoft.com/office/drawing/2014/main" id="{EFD04C3C-A4AB-4871-B02B-0E733E3BDE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1978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16" name="Freeform 30">
              <a:extLst>
                <a:ext uri="{FF2B5EF4-FFF2-40B4-BE49-F238E27FC236}">
                  <a16:creationId xmlns:a16="http://schemas.microsoft.com/office/drawing/2014/main" id="{37FEA7BF-04A4-4A9C-8CB5-DCA1939132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8118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17" name="Freeform 31">
              <a:extLst>
                <a:ext uri="{FF2B5EF4-FFF2-40B4-BE49-F238E27FC236}">
                  <a16:creationId xmlns:a16="http://schemas.microsoft.com/office/drawing/2014/main" id="{039BFC52-0F72-43C8-A3A3-38405DB261EB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0444" y="2255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18" name="Freeform 32">
              <a:extLst>
                <a:ext uri="{FF2B5EF4-FFF2-40B4-BE49-F238E27FC236}">
                  <a16:creationId xmlns:a16="http://schemas.microsoft.com/office/drawing/2014/main" id="{29FC1F44-1F6F-4038-B2B4-0944B1A8B2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9072" y="2255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19" name="Freeform 29">
              <a:extLst>
                <a:ext uri="{FF2B5EF4-FFF2-40B4-BE49-F238E27FC236}">
                  <a16:creationId xmlns:a16="http://schemas.microsoft.com/office/drawing/2014/main" id="{6CDA1E19-1982-4657-90F9-76384E561F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6746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20" name="Freeform 30">
              <a:extLst>
                <a:ext uri="{FF2B5EF4-FFF2-40B4-BE49-F238E27FC236}">
                  <a16:creationId xmlns:a16="http://schemas.microsoft.com/office/drawing/2014/main" id="{C2163247-7818-43CB-B885-2804B135D9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2887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21" name="Freeform 31">
              <a:extLst>
                <a:ext uri="{FF2B5EF4-FFF2-40B4-BE49-F238E27FC236}">
                  <a16:creationId xmlns:a16="http://schemas.microsoft.com/office/drawing/2014/main" id="{FA256FAE-3764-4396-874F-31962D96892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05213" y="2255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22" name="Freeform 32">
              <a:extLst>
                <a:ext uri="{FF2B5EF4-FFF2-40B4-BE49-F238E27FC236}">
                  <a16:creationId xmlns:a16="http://schemas.microsoft.com/office/drawing/2014/main" id="{8720DB38-7D29-41B3-BFF2-9D549CB39D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3841" y="2255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23" name="Freeform 29">
              <a:extLst>
                <a:ext uri="{FF2B5EF4-FFF2-40B4-BE49-F238E27FC236}">
                  <a16:creationId xmlns:a16="http://schemas.microsoft.com/office/drawing/2014/main" id="{1FB0C8F1-C645-4A0D-BC09-7086DBD13A55}"/>
                </a:ext>
              </a:extLst>
            </p:cNvPr>
            <p:cNvSpPr>
              <a:spLocks/>
            </p:cNvSpPr>
            <p:nvPr/>
          </p:nvSpPr>
          <p:spPr bwMode="auto">
            <a:xfrm>
              <a:off x="7181515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24" name="Freeform 30">
              <a:extLst>
                <a:ext uri="{FF2B5EF4-FFF2-40B4-BE49-F238E27FC236}">
                  <a16:creationId xmlns:a16="http://schemas.microsoft.com/office/drawing/2014/main" id="{258079EE-33F0-4702-97A1-D1554A5AD28E}"/>
                </a:ext>
              </a:extLst>
            </p:cNvPr>
            <p:cNvSpPr>
              <a:spLocks/>
            </p:cNvSpPr>
            <p:nvPr/>
          </p:nvSpPr>
          <p:spPr bwMode="auto">
            <a:xfrm>
              <a:off x="7507656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25" name="Freeform 31">
              <a:extLst>
                <a:ext uri="{FF2B5EF4-FFF2-40B4-BE49-F238E27FC236}">
                  <a16:creationId xmlns:a16="http://schemas.microsoft.com/office/drawing/2014/main" id="{09E1B1FC-279B-4B68-B35B-8CF92EEF8725}"/>
                </a:ext>
              </a:extLst>
            </p:cNvPr>
            <p:cNvSpPr>
              <a:spLocks/>
            </p:cNvSpPr>
            <p:nvPr/>
          </p:nvSpPr>
          <p:spPr bwMode="auto">
            <a:xfrm>
              <a:off x="6959982" y="2255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26" name="Freeform 32">
              <a:extLst>
                <a:ext uri="{FF2B5EF4-FFF2-40B4-BE49-F238E27FC236}">
                  <a16:creationId xmlns:a16="http://schemas.microsoft.com/office/drawing/2014/main" id="{BDD4D431-D290-4A4D-95E6-4E564CAD1EA6}"/>
                </a:ext>
              </a:extLst>
            </p:cNvPr>
            <p:cNvSpPr>
              <a:spLocks/>
            </p:cNvSpPr>
            <p:nvPr/>
          </p:nvSpPr>
          <p:spPr bwMode="auto">
            <a:xfrm>
              <a:off x="7288610" y="2255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27" name="Freeform 521">
              <a:extLst>
                <a:ext uri="{FF2B5EF4-FFF2-40B4-BE49-F238E27FC236}">
                  <a16:creationId xmlns:a16="http://schemas.microsoft.com/office/drawing/2014/main" id="{EBB834A8-4D91-49DE-937E-A5BDCE086468}"/>
                </a:ext>
              </a:extLst>
            </p:cNvPr>
            <p:cNvSpPr>
              <a:spLocks/>
            </p:cNvSpPr>
            <p:nvPr/>
          </p:nvSpPr>
          <p:spPr bwMode="auto">
            <a:xfrm>
              <a:off x="7836284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28" name="Freeform 522">
              <a:extLst>
                <a:ext uri="{FF2B5EF4-FFF2-40B4-BE49-F238E27FC236}">
                  <a16:creationId xmlns:a16="http://schemas.microsoft.com/office/drawing/2014/main" id="{704A953A-7E84-4A09-840D-6453C51F005A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2425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29" name="Freeform 523">
              <a:extLst>
                <a:ext uri="{FF2B5EF4-FFF2-40B4-BE49-F238E27FC236}">
                  <a16:creationId xmlns:a16="http://schemas.microsoft.com/office/drawing/2014/main" id="{3CADE2DC-1BE1-43CE-9028-A17EB4858FD1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4751" y="2255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30" name="Freeform 524">
              <a:extLst>
                <a:ext uri="{FF2B5EF4-FFF2-40B4-BE49-F238E27FC236}">
                  <a16:creationId xmlns:a16="http://schemas.microsoft.com/office/drawing/2014/main" id="{2F825BFF-9883-416D-B601-B2550760A44C}"/>
                </a:ext>
              </a:extLst>
            </p:cNvPr>
            <p:cNvSpPr>
              <a:spLocks/>
            </p:cNvSpPr>
            <p:nvPr/>
          </p:nvSpPr>
          <p:spPr bwMode="auto">
            <a:xfrm>
              <a:off x="7943378" y="2255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31" name="Freeform 29">
              <a:extLst>
                <a:ext uri="{FF2B5EF4-FFF2-40B4-BE49-F238E27FC236}">
                  <a16:creationId xmlns:a16="http://schemas.microsoft.com/office/drawing/2014/main" id="{A421E879-F37C-40C4-988A-05AB002F01FB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1054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32" name="Freeform 31">
              <a:extLst>
                <a:ext uri="{FF2B5EF4-FFF2-40B4-BE49-F238E27FC236}">
                  <a16:creationId xmlns:a16="http://schemas.microsoft.com/office/drawing/2014/main" id="{24199D43-9FDB-41FC-8DAA-E10684625933}"/>
                </a:ext>
              </a:extLst>
            </p:cNvPr>
            <p:cNvSpPr>
              <a:spLocks/>
            </p:cNvSpPr>
            <p:nvPr/>
          </p:nvSpPr>
          <p:spPr bwMode="auto">
            <a:xfrm>
              <a:off x="8269520" y="2255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33" name="Freeform 29">
              <a:extLst>
                <a:ext uri="{FF2B5EF4-FFF2-40B4-BE49-F238E27FC236}">
                  <a16:creationId xmlns:a16="http://schemas.microsoft.com/office/drawing/2014/main" id="{9FBBF5D5-45D8-405B-A0A1-EC9E696AAB3D}"/>
                </a:ext>
              </a:extLst>
            </p:cNvPr>
            <p:cNvSpPr>
              <a:spLocks/>
            </p:cNvSpPr>
            <p:nvPr/>
          </p:nvSpPr>
          <p:spPr bwMode="auto">
            <a:xfrm>
              <a:off x="8819682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34" name="Freeform 30">
              <a:extLst>
                <a:ext uri="{FF2B5EF4-FFF2-40B4-BE49-F238E27FC236}">
                  <a16:creationId xmlns:a16="http://schemas.microsoft.com/office/drawing/2014/main" id="{EAF3A785-EDBE-40E3-A43F-B311232B9CB1}"/>
                </a:ext>
              </a:extLst>
            </p:cNvPr>
            <p:cNvSpPr>
              <a:spLocks/>
            </p:cNvSpPr>
            <p:nvPr/>
          </p:nvSpPr>
          <p:spPr bwMode="auto">
            <a:xfrm>
              <a:off x="9145823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35" name="Freeform 31">
              <a:extLst>
                <a:ext uri="{FF2B5EF4-FFF2-40B4-BE49-F238E27FC236}">
                  <a16:creationId xmlns:a16="http://schemas.microsoft.com/office/drawing/2014/main" id="{C3E82A85-BBBE-4443-89D9-BB06433AB863}"/>
                </a:ext>
              </a:extLst>
            </p:cNvPr>
            <p:cNvSpPr>
              <a:spLocks/>
            </p:cNvSpPr>
            <p:nvPr/>
          </p:nvSpPr>
          <p:spPr bwMode="auto">
            <a:xfrm>
              <a:off x="8598148" y="2255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36" name="Freeform 32">
              <a:extLst>
                <a:ext uri="{FF2B5EF4-FFF2-40B4-BE49-F238E27FC236}">
                  <a16:creationId xmlns:a16="http://schemas.microsoft.com/office/drawing/2014/main" id="{CEBE9F7B-6655-45A6-93B4-E5B2F9FFF765}"/>
                </a:ext>
              </a:extLst>
            </p:cNvPr>
            <p:cNvSpPr>
              <a:spLocks/>
            </p:cNvSpPr>
            <p:nvPr/>
          </p:nvSpPr>
          <p:spPr bwMode="auto">
            <a:xfrm>
              <a:off x="8926776" y="2255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37" name="Freeform 29">
              <a:extLst>
                <a:ext uri="{FF2B5EF4-FFF2-40B4-BE49-F238E27FC236}">
                  <a16:creationId xmlns:a16="http://schemas.microsoft.com/office/drawing/2014/main" id="{7EAF867D-F458-4BED-B217-26623704AE39}"/>
                </a:ext>
              </a:extLst>
            </p:cNvPr>
            <p:cNvSpPr>
              <a:spLocks/>
            </p:cNvSpPr>
            <p:nvPr/>
          </p:nvSpPr>
          <p:spPr bwMode="auto">
            <a:xfrm>
              <a:off x="9474451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38" name="Freeform 30">
              <a:extLst>
                <a:ext uri="{FF2B5EF4-FFF2-40B4-BE49-F238E27FC236}">
                  <a16:creationId xmlns:a16="http://schemas.microsoft.com/office/drawing/2014/main" id="{F525BE7B-2E2A-453D-8D92-EEF0DD1A3ADE}"/>
                </a:ext>
              </a:extLst>
            </p:cNvPr>
            <p:cNvSpPr>
              <a:spLocks/>
            </p:cNvSpPr>
            <p:nvPr/>
          </p:nvSpPr>
          <p:spPr bwMode="auto">
            <a:xfrm>
              <a:off x="9800592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39" name="Freeform 31">
              <a:extLst>
                <a:ext uri="{FF2B5EF4-FFF2-40B4-BE49-F238E27FC236}">
                  <a16:creationId xmlns:a16="http://schemas.microsoft.com/office/drawing/2014/main" id="{940AF245-23E8-4049-A71B-82B0FBFE59B9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2918" y="2255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40" name="Freeform 32">
              <a:extLst>
                <a:ext uri="{FF2B5EF4-FFF2-40B4-BE49-F238E27FC236}">
                  <a16:creationId xmlns:a16="http://schemas.microsoft.com/office/drawing/2014/main" id="{B9782BEE-4F82-448C-9F67-9F3C31383225}"/>
                </a:ext>
              </a:extLst>
            </p:cNvPr>
            <p:cNvSpPr>
              <a:spLocks/>
            </p:cNvSpPr>
            <p:nvPr/>
          </p:nvSpPr>
          <p:spPr bwMode="auto">
            <a:xfrm>
              <a:off x="9581546" y="2255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41" name="Freeform 29">
              <a:extLst>
                <a:ext uri="{FF2B5EF4-FFF2-40B4-BE49-F238E27FC236}">
                  <a16:creationId xmlns:a16="http://schemas.microsoft.com/office/drawing/2014/main" id="{FC50875A-C2B1-49F7-85DC-314A5EEAC0A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9220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42" name="Freeform 30">
              <a:extLst>
                <a:ext uri="{FF2B5EF4-FFF2-40B4-BE49-F238E27FC236}">
                  <a16:creationId xmlns:a16="http://schemas.microsoft.com/office/drawing/2014/main" id="{99B4AE58-D34F-4FB7-B49A-F6880B0D1F9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55360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43" name="Freeform 31">
              <a:extLst>
                <a:ext uri="{FF2B5EF4-FFF2-40B4-BE49-F238E27FC236}">
                  <a16:creationId xmlns:a16="http://schemas.microsoft.com/office/drawing/2014/main" id="{B782F265-72D7-4730-8609-B70179C3D070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7686" y="2255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44" name="Freeform 32">
              <a:extLst>
                <a:ext uri="{FF2B5EF4-FFF2-40B4-BE49-F238E27FC236}">
                  <a16:creationId xmlns:a16="http://schemas.microsoft.com/office/drawing/2014/main" id="{5D873FB8-D4FE-49B8-9258-348E8376D58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36314" y="2255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45" name="Freeform 29">
              <a:extLst>
                <a:ext uri="{FF2B5EF4-FFF2-40B4-BE49-F238E27FC236}">
                  <a16:creationId xmlns:a16="http://schemas.microsoft.com/office/drawing/2014/main" id="{DCDD0143-596F-452E-9CC5-6DB71914B37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83989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46" name="Freeform 30">
              <a:extLst>
                <a:ext uri="{FF2B5EF4-FFF2-40B4-BE49-F238E27FC236}">
                  <a16:creationId xmlns:a16="http://schemas.microsoft.com/office/drawing/2014/main" id="{02FB15A4-8775-431D-A2DB-72C419E47A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0130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47" name="Freeform 31">
              <a:extLst>
                <a:ext uri="{FF2B5EF4-FFF2-40B4-BE49-F238E27FC236}">
                  <a16:creationId xmlns:a16="http://schemas.microsoft.com/office/drawing/2014/main" id="{F960D10A-F346-483E-AB2D-2097A0D04B8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2455" y="2255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48" name="Freeform 32">
              <a:extLst>
                <a:ext uri="{FF2B5EF4-FFF2-40B4-BE49-F238E27FC236}">
                  <a16:creationId xmlns:a16="http://schemas.microsoft.com/office/drawing/2014/main" id="{0FA958CF-B505-4CC7-AC6E-A36B124A8A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91083" y="2255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49" name="Freeform 543">
              <a:extLst>
                <a:ext uri="{FF2B5EF4-FFF2-40B4-BE49-F238E27FC236}">
                  <a16:creationId xmlns:a16="http://schemas.microsoft.com/office/drawing/2014/main" id="{A5B76D52-0DBD-4003-BAE3-635980856E6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38757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50" name="Freeform 544">
              <a:extLst>
                <a:ext uri="{FF2B5EF4-FFF2-40B4-BE49-F238E27FC236}">
                  <a16:creationId xmlns:a16="http://schemas.microsoft.com/office/drawing/2014/main" id="{7B3AF653-F21B-4B83-9E37-2EF2A42796E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64899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51" name="Freeform 545">
              <a:extLst>
                <a:ext uri="{FF2B5EF4-FFF2-40B4-BE49-F238E27FC236}">
                  <a16:creationId xmlns:a16="http://schemas.microsoft.com/office/drawing/2014/main" id="{F90FA9E6-C19E-482C-8BB7-59DCF5A5AC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17225" y="2255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52" name="Freeform 546">
              <a:extLst>
                <a:ext uri="{FF2B5EF4-FFF2-40B4-BE49-F238E27FC236}">
                  <a16:creationId xmlns:a16="http://schemas.microsoft.com/office/drawing/2014/main" id="{86352EEF-4465-467D-B743-8FE94FCE0E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45852" y="2255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53" name="Freeform 29">
              <a:extLst>
                <a:ext uri="{FF2B5EF4-FFF2-40B4-BE49-F238E27FC236}">
                  <a16:creationId xmlns:a16="http://schemas.microsoft.com/office/drawing/2014/main" id="{B5D670BF-6A8D-4A95-86D1-81EDA2622851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93527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54" name="Freeform 31">
              <a:extLst>
                <a:ext uri="{FF2B5EF4-FFF2-40B4-BE49-F238E27FC236}">
                  <a16:creationId xmlns:a16="http://schemas.microsoft.com/office/drawing/2014/main" id="{A1EACFB4-E3CC-44C0-9479-EB0FDC1C58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71993" y="2255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07" name="Freeform 30">
              <a:extLst>
                <a:ext uri="{FF2B5EF4-FFF2-40B4-BE49-F238E27FC236}">
                  <a16:creationId xmlns:a16="http://schemas.microsoft.com/office/drawing/2014/main" id="{E20F7C2C-7993-4B39-9176-3D0F086C0C95}"/>
                </a:ext>
              </a:extLst>
            </p:cNvPr>
            <p:cNvSpPr>
              <a:spLocks/>
            </p:cNvSpPr>
            <p:nvPr/>
          </p:nvSpPr>
          <p:spPr bwMode="auto">
            <a:xfrm>
              <a:off x="302710" y="22927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08" name="Freeform 32">
              <a:extLst>
                <a:ext uri="{FF2B5EF4-FFF2-40B4-BE49-F238E27FC236}">
                  <a16:creationId xmlns:a16="http://schemas.microsoft.com/office/drawing/2014/main" id="{1AD6621C-3BA8-4D45-8131-EB6A25194D6D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63" y="22554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09" name="Freeform 403">
              <a:extLst>
                <a:ext uri="{FF2B5EF4-FFF2-40B4-BE49-F238E27FC236}">
                  <a16:creationId xmlns:a16="http://schemas.microsoft.com/office/drawing/2014/main" id="{810F15F8-DA4A-44B4-B592-5A28AC6EEDA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337" y="22927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10" name="Freeform 404">
              <a:extLst>
                <a:ext uri="{FF2B5EF4-FFF2-40B4-BE49-F238E27FC236}">
                  <a16:creationId xmlns:a16="http://schemas.microsoft.com/office/drawing/2014/main" id="{ABEB85FD-5B71-4977-B6F1-19D3732C8604}"/>
                </a:ext>
              </a:extLst>
            </p:cNvPr>
            <p:cNvSpPr>
              <a:spLocks/>
            </p:cNvSpPr>
            <p:nvPr/>
          </p:nvSpPr>
          <p:spPr bwMode="auto">
            <a:xfrm>
              <a:off x="957479" y="22927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11" name="Freeform 405">
              <a:extLst>
                <a:ext uri="{FF2B5EF4-FFF2-40B4-BE49-F238E27FC236}">
                  <a16:creationId xmlns:a16="http://schemas.microsoft.com/office/drawing/2014/main" id="{718A2A5E-DC1F-4D86-A899-5BBFFBEC5E6E}"/>
                </a:ext>
              </a:extLst>
            </p:cNvPr>
            <p:cNvSpPr>
              <a:spLocks/>
            </p:cNvSpPr>
            <p:nvPr/>
          </p:nvSpPr>
          <p:spPr bwMode="auto">
            <a:xfrm>
              <a:off x="409806" y="22554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12" name="Freeform 406">
              <a:extLst>
                <a:ext uri="{FF2B5EF4-FFF2-40B4-BE49-F238E27FC236}">
                  <a16:creationId xmlns:a16="http://schemas.microsoft.com/office/drawing/2014/main" id="{A03C9514-065D-4E3D-AD1E-7309B6A12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738432" y="22554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13" name="Freeform 29">
              <a:extLst>
                <a:ext uri="{FF2B5EF4-FFF2-40B4-BE49-F238E27FC236}">
                  <a16:creationId xmlns:a16="http://schemas.microsoft.com/office/drawing/2014/main" id="{E43FAB20-0023-4CDD-85AD-E9776A7CC7D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6107" y="22927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14" name="Freeform 31">
              <a:extLst>
                <a:ext uri="{FF2B5EF4-FFF2-40B4-BE49-F238E27FC236}">
                  <a16:creationId xmlns:a16="http://schemas.microsoft.com/office/drawing/2014/main" id="{517A3143-60B6-4277-AE64-C0C00A00F34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4574" y="22554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15" name="Freeform 29">
              <a:extLst>
                <a:ext uri="{FF2B5EF4-FFF2-40B4-BE49-F238E27FC236}">
                  <a16:creationId xmlns:a16="http://schemas.microsoft.com/office/drawing/2014/main" id="{8C460EDD-A409-43C5-A818-D48459FD1CFE}"/>
                </a:ext>
              </a:extLst>
            </p:cNvPr>
            <p:cNvSpPr>
              <a:spLocks/>
            </p:cNvSpPr>
            <p:nvPr/>
          </p:nvSpPr>
          <p:spPr bwMode="auto">
            <a:xfrm>
              <a:off x="1614735" y="22927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16" name="Freeform 30">
              <a:extLst>
                <a:ext uri="{FF2B5EF4-FFF2-40B4-BE49-F238E27FC236}">
                  <a16:creationId xmlns:a16="http://schemas.microsoft.com/office/drawing/2014/main" id="{F7225F37-E476-47F4-8C2D-54BC93493FF9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0877" y="22927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17" name="Freeform 31">
              <a:extLst>
                <a:ext uri="{FF2B5EF4-FFF2-40B4-BE49-F238E27FC236}">
                  <a16:creationId xmlns:a16="http://schemas.microsoft.com/office/drawing/2014/main" id="{8AD84EF1-F659-462A-84EF-71D9DE5DCA61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3203" y="22554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18" name="Freeform 32">
              <a:extLst>
                <a:ext uri="{FF2B5EF4-FFF2-40B4-BE49-F238E27FC236}">
                  <a16:creationId xmlns:a16="http://schemas.microsoft.com/office/drawing/2014/main" id="{B57D17D5-9FF0-4B29-836A-D4BFE77BFB2B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1829" y="22554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19" name="Freeform 29">
              <a:extLst>
                <a:ext uri="{FF2B5EF4-FFF2-40B4-BE49-F238E27FC236}">
                  <a16:creationId xmlns:a16="http://schemas.microsoft.com/office/drawing/2014/main" id="{8335515F-C5ED-4F43-A162-D808FC39B3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9505" y="22927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20" name="Freeform 30">
              <a:extLst>
                <a:ext uri="{FF2B5EF4-FFF2-40B4-BE49-F238E27FC236}">
                  <a16:creationId xmlns:a16="http://schemas.microsoft.com/office/drawing/2014/main" id="{6B5E1C9D-A33E-4854-B9D5-5B2DD3B140C0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5646" y="22927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21" name="Freeform 31">
              <a:extLst>
                <a:ext uri="{FF2B5EF4-FFF2-40B4-BE49-F238E27FC236}">
                  <a16:creationId xmlns:a16="http://schemas.microsoft.com/office/drawing/2014/main" id="{BE6D315F-9CA3-4489-A83D-373A1027A01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7971" y="22554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22" name="Freeform 32">
              <a:extLst>
                <a:ext uri="{FF2B5EF4-FFF2-40B4-BE49-F238E27FC236}">
                  <a16:creationId xmlns:a16="http://schemas.microsoft.com/office/drawing/2014/main" id="{0A57BC63-DC74-455C-8CBF-F53CD9BFDB6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6599" y="22554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23" name="Freeform 29">
              <a:extLst>
                <a:ext uri="{FF2B5EF4-FFF2-40B4-BE49-F238E27FC236}">
                  <a16:creationId xmlns:a16="http://schemas.microsoft.com/office/drawing/2014/main" id="{971FF6DE-5F63-4C91-8DCA-5ADD7F1CDF97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4274" y="22927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24" name="Freeform 30">
              <a:extLst>
                <a:ext uri="{FF2B5EF4-FFF2-40B4-BE49-F238E27FC236}">
                  <a16:creationId xmlns:a16="http://schemas.microsoft.com/office/drawing/2014/main" id="{1CF1C91C-F9A1-406F-AABB-85AE0E78DE8C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0415" y="22927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25" name="Freeform 31">
              <a:extLst>
                <a:ext uri="{FF2B5EF4-FFF2-40B4-BE49-F238E27FC236}">
                  <a16:creationId xmlns:a16="http://schemas.microsoft.com/office/drawing/2014/main" id="{F8FA1523-EDBA-47D4-ABEB-4036DB9CAC2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2740" y="22554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26" name="Freeform 32">
              <a:extLst>
                <a:ext uri="{FF2B5EF4-FFF2-40B4-BE49-F238E27FC236}">
                  <a16:creationId xmlns:a16="http://schemas.microsoft.com/office/drawing/2014/main" id="{BE57E2E6-D73B-449B-A633-D58E0E15F2E5}"/>
                </a:ext>
              </a:extLst>
            </p:cNvPr>
            <p:cNvSpPr>
              <a:spLocks/>
            </p:cNvSpPr>
            <p:nvPr/>
          </p:nvSpPr>
          <p:spPr bwMode="auto">
            <a:xfrm>
              <a:off x="3031368" y="22554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27" name="Freeform 29">
              <a:extLst>
                <a:ext uri="{FF2B5EF4-FFF2-40B4-BE49-F238E27FC236}">
                  <a16:creationId xmlns:a16="http://schemas.microsoft.com/office/drawing/2014/main" id="{22A2C003-86F1-4BC2-89B6-5FBCE7E8F322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9042" y="22927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28" name="Freeform 30">
              <a:extLst>
                <a:ext uri="{FF2B5EF4-FFF2-40B4-BE49-F238E27FC236}">
                  <a16:creationId xmlns:a16="http://schemas.microsoft.com/office/drawing/2014/main" id="{02793DFA-3885-402E-AE28-0049A4C19225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5183" y="22927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29" name="Freeform 31">
              <a:extLst>
                <a:ext uri="{FF2B5EF4-FFF2-40B4-BE49-F238E27FC236}">
                  <a16:creationId xmlns:a16="http://schemas.microsoft.com/office/drawing/2014/main" id="{C062DBAD-868A-4CC5-B5A1-0292C94F74BB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7509" y="22554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30" name="Freeform 32">
              <a:extLst>
                <a:ext uri="{FF2B5EF4-FFF2-40B4-BE49-F238E27FC236}">
                  <a16:creationId xmlns:a16="http://schemas.microsoft.com/office/drawing/2014/main" id="{590C4795-00C6-4312-876F-27FE1F5D5746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6137" y="22554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31" name="Freeform 425">
              <a:extLst>
                <a:ext uri="{FF2B5EF4-FFF2-40B4-BE49-F238E27FC236}">
                  <a16:creationId xmlns:a16="http://schemas.microsoft.com/office/drawing/2014/main" id="{EACA9DD9-457E-4668-947B-2EF6B263DB91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3811" y="22927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32" name="Freeform 426">
              <a:extLst>
                <a:ext uri="{FF2B5EF4-FFF2-40B4-BE49-F238E27FC236}">
                  <a16:creationId xmlns:a16="http://schemas.microsoft.com/office/drawing/2014/main" id="{02AB393D-C55B-4550-9097-B68D42F31634}"/>
                </a:ext>
              </a:extLst>
            </p:cNvPr>
            <p:cNvSpPr>
              <a:spLocks/>
            </p:cNvSpPr>
            <p:nvPr/>
          </p:nvSpPr>
          <p:spPr bwMode="auto">
            <a:xfrm>
              <a:off x="4559953" y="22927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33" name="Freeform 427">
              <a:extLst>
                <a:ext uri="{FF2B5EF4-FFF2-40B4-BE49-F238E27FC236}">
                  <a16:creationId xmlns:a16="http://schemas.microsoft.com/office/drawing/2014/main" id="{7383A351-D0B5-4A75-B53E-C8458538DC1C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2279" y="22554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34" name="Freeform 428">
              <a:extLst>
                <a:ext uri="{FF2B5EF4-FFF2-40B4-BE49-F238E27FC236}">
                  <a16:creationId xmlns:a16="http://schemas.microsoft.com/office/drawing/2014/main" id="{3A9B07B3-DA9B-47A3-9550-E28DE1918B95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0906" y="22554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35" name="Freeform 29">
              <a:extLst>
                <a:ext uri="{FF2B5EF4-FFF2-40B4-BE49-F238E27FC236}">
                  <a16:creationId xmlns:a16="http://schemas.microsoft.com/office/drawing/2014/main" id="{BEC038E3-3E95-4433-B4B1-4485B46D3D7D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8581" y="22927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36" name="Freeform 31">
              <a:extLst>
                <a:ext uri="{FF2B5EF4-FFF2-40B4-BE49-F238E27FC236}">
                  <a16:creationId xmlns:a16="http://schemas.microsoft.com/office/drawing/2014/main" id="{CC19AD42-AF04-4026-A66D-0229D381EA3B}"/>
                </a:ext>
              </a:extLst>
            </p:cNvPr>
            <p:cNvSpPr>
              <a:spLocks/>
            </p:cNvSpPr>
            <p:nvPr/>
          </p:nvSpPr>
          <p:spPr bwMode="auto">
            <a:xfrm>
              <a:off x="4667048" y="22554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797" name="Group 1796">
            <a:extLst>
              <a:ext uri="{FF2B5EF4-FFF2-40B4-BE49-F238E27FC236}">
                <a16:creationId xmlns:a16="http://schemas.microsoft.com/office/drawing/2014/main" id="{ADCA3183-3389-4486-8913-D1AEFF5E6A10}"/>
              </a:ext>
            </a:extLst>
          </p:cNvPr>
          <p:cNvGrpSpPr/>
          <p:nvPr userDrawn="1"/>
        </p:nvGrpSpPr>
        <p:grpSpPr>
          <a:xfrm>
            <a:off x="83664" y="633906"/>
            <a:ext cx="12009863" cy="176637"/>
            <a:chOff x="83664" y="515851"/>
            <a:chExt cx="12009863" cy="176637"/>
          </a:xfrm>
        </p:grpSpPr>
        <p:sp>
          <p:nvSpPr>
            <p:cNvPr id="855" name="Freeform 29">
              <a:extLst>
                <a:ext uri="{FF2B5EF4-FFF2-40B4-BE49-F238E27FC236}">
                  <a16:creationId xmlns:a16="http://schemas.microsoft.com/office/drawing/2014/main" id="{6F086788-0344-4F9A-AF82-274CD2E8D45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871994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56" name="Freeform 30">
              <a:extLst>
                <a:ext uri="{FF2B5EF4-FFF2-40B4-BE49-F238E27FC236}">
                  <a16:creationId xmlns:a16="http://schemas.microsoft.com/office/drawing/2014/main" id="{30F87FD2-AAE9-48DD-8109-3CFD7F34AC8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545853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57" name="Freeform 31">
              <a:extLst>
                <a:ext uri="{FF2B5EF4-FFF2-40B4-BE49-F238E27FC236}">
                  <a16:creationId xmlns:a16="http://schemas.microsoft.com/office/drawing/2014/main" id="{D320E54A-79E5-412A-8147-D110485ABB1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979088" y="51585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58" name="Freeform 32">
              <a:extLst>
                <a:ext uri="{FF2B5EF4-FFF2-40B4-BE49-F238E27FC236}">
                  <a16:creationId xmlns:a16="http://schemas.microsoft.com/office/drawing/2014/main" id="{26552B62-A56A-484E-BBC5-0BEA953D7AD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652948" y="51585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59" name="Freeform 29">
              <a:extLst>
                <a:ext uri="{FF2B5EF4-FFF2-40B4-BE49-F238E27FC236}">
                  <a16:creationId xmlns:a16="http://schemas.microsoft.com/office/drawing/2014/main" id="{11A85A65-D9AE-4B3E-991D-CEF44C60DD9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217224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60" name="Freeform 30">
              <a:extLst>
                <a:ext uri="{FF2B5EF4-FFF2-40B4-BE49-F238E27FC236}">
                  <a16:creationId xmlns:a16="http://schemas.microsoft.com/office/drawing/2014/main" id="{30542A38-A051-439C-B0E9-A658C8A17B3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891084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61" name="Freeform 31">
              <a:extLst>
                <a:ext uri="{FF2B5EF4-FFF2-40B4-BE49-F238E27FC236}">
                  <a16:creationId xmlns:a16="http://schemas.microsoft.com/office/drawing/2014/main" id="{19CDDAB7-5384-40F2-AA25-D13A7401CCA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324319" y="51585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62" name="Freeform 32">
              <a:extLst>
                <a:ext uri="{FF2B5EF4-FFF2-40B4-BE49-F238E27FC236}">
                  <a16:creationId xmlns:a16="http://schemas.microsoft.com/office/drawing/2014/main" id="{FB7354C1-E715-4D0E-AA7D-95CE100AC17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998178" y="51585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63" name="Freeform 29">
              <a:extLst>
                <a:ext uri="{FF2B5EF4-FFF2-40B4-BE49-F238E27FC236}">
                  <a16:creationId xmlns:a16="http://schemas.microsoft.com/office/drawing/2014/main" id="{B91BC49D-BE73-47A9-8E61-D700C272084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562456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64" name="Freeform 30">
              <a:extLst>
                <a:ext uri="{FF2B5EF4-FFF2-40B4-BE49-F238E27FC236}">
                  <a16:creationId xmlns:a16="http://schemas.microsoft.com/office/drawing/2014/main" id="{BCA17DFF-B361-4DBE-99DD-339461E37C7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236315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65" name="Freeform 31">
              <a:extLst>
                <a:ext uri="{FF2B5EF4-FFF2-40B4-BE49-F238E27FC236}">
                  <a16:creationId xmlns:a16="http://schemas.microsoft.com/office/drawing/2014/main" id="{A61862B0-58BE-4AF1-9458-F76D44AB596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669550" y="51585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66" name="Freeform 32">
              <a:extLst>
                <a:ext uri="{FF2B5EF4-FFF2-40B4-BE49-F238E27FC236}">
                  <a16:creationId xmlns:a16="http://schemas.microsoft.com/office/drawing/2014/main" id="{F5090DFF-8E4D-43D2-92D3-ADA80CBE0D4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343410" y="51585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67" name="Freeform 29">
              <a:extLst>
                <a:ext uri="{FF2B5EF4-FFF2-40B4-BE49-F238E27FC236}">
                  <a16:creationId xmlns:a16="http://schemas.microsoft.com/office/drawing/2014/main" id="{2B977FE1-DD0F-45B7-868C-0FD285B0CD0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907687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68" name="Freeform 30">
              <a:extLst>
                <a:ext uri="{FF2B5EF4-FFF2-40B4-BE49-F238E27FC236}">
                  <a16:creationId xmlns:a16="http://schemas.microsoft.com/office/drawing/2014/main" id="{CA941E1C-6C82-4228-92A3-96039A6D519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581546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69" name="Freeform 31">
              <a:extLst>
                <a:ext uri="{FF2B5EF4-FFF2-40B4-BE49-F238E27FC236}">
                  <a16:creationId xmlns:a16="http://schemas.microsoft.com/office/drawing/2014/main" id="{1519D63C-253C-43D9-A3C0-8D7C8684F31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014782" y="51585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70" name="Freeform 32">
              <a:extLst>
                <a:ext uri="{FF2B5EF4-FFF2-40B4-BE49-F238E27FC236}">
                  <a16:creationId xmlns:a16="http://schemas.microsoft.com/office/drawing/2014/main" id="{54FEF199-2D31-478E-8B88-9510760E689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688641" y="51585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71" name="Freeform 565">
              <a:extLst>
                <a:ext uri="{FF2B5EF4-FFF2-40B4-BE49-F238E27FC236}">
                  <a16:creationId xmlns:a16="http://schemas.microsoft.com/office/drawing/2014/main" id="{263ABB50-686D-4B37-99EC-EAF4D691580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252918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72" name="Freeform 566">
              <a:extLst>
                <a:ext uri="{FF2B5EF4-FFF2-40B4-BE49-F238E27FC236}">
                  <a16:creationId xmlns:a16="http://schemas.microsoft.com/office/drawing/2014/main" id="{1BD229F8-5511-43EF-9612-3001510781F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926777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73" name="Freeform 567">
              <a:extLst>
                <a:ext uri="{FF2B5EF4-FFF2-40B4-BE49-F238E27FC236}">
                  <a16:creationId xmlns:a16="http://schemas.microsoft.com/office/drawing/2014/main" id="{06F5A3AF-DE9A-48B1-8E69-DFD180E2317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360012" y="51585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74" name="Freeform 568">
              <a:extLst>
                <a:ext uri="{FF2B5EF4-FFF2-40B4-BE49-F238E27FC236}">
                  <a16:creationId xmlns:a16="http://schemas.microsoft.com/office/drawing/2014/main" id="{EE0F8874-1230-43B8-9E19-6939E240D4E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033872" y="51585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75" name="Freeform 29">
              <a:extLst>
                <a:ext uri="{FF2B5EF4-FFF2-40B4-BE49-F238E27FC236}">
                  <a16:creationId xmlns:a16="http://schemas.microsoft.com/office/drawing/2014/main" id="{350709BA-B049-48FC-9299-1C2D219E614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598148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76" name="Freeform 31">
              <a:extLst>
                <a:ext uri="{FF2B5EF4-FFF2-40B4-BE49-F238E27FC236}">
                  <a16:creationId xmlns:a16="http://schemas.microsoft.com/office/drawing/2014/main" id="{07BEFD49-4BD2-4528-8EF5-C7671A12CA2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705243" y="51585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77" name="Freeform 29">
              <a:extLst>
                <a:ext uri="{FF2B5EF4-FFF2-40B4-BE49-F238E27FC236}">
                  <a16:creationId xmlns:a16="http://schemas.microsoft.com/office/drawing/2014/main" id="{1E25FB51-65BE-439F-AF5C-071CB5A662B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269520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78" name="Freeform 30">
              <a:extLst>
                <a:ext uri="{FF2B5EF4-FFF2-40B4-BE49-F238E27FC236}">
                  <a16:creationId xmlns:a16="http://schemas.microsoft.com/office/drawing/2014/main" id="{7C77C092-0B57-4731-A117-6B5879E8E50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943379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79" name="Freeform 31">
              <a:extLst>
                <a:ext uri="{FF2B5EF4-FFF2-40B4-BE49-F238E27FC236}">
                  <a16:creationId xmlns:a16="http://schemas.microsoft.com/office/drawing/2014/main" id="{4FAF69FD-8478-440F-A0D9-29D124D91AA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76614" y="51585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80" name="Freeform 32">
              <a:extLst>
                <a:ext uri="{FF2B5EF4-FFF2-40B4-BE49-F238E27FC236}">
                  <a16:creationId xmlns:a16="http://schemas.microsoft.com/office/drawing/2014/main" id="{73D6C1E6-A15C-4775-A5EA-5675FDD2A61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050474" y="51585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81" name="Freeform 29">
              <a:extLst>
                <a:ext uri="{FF2B5EF4-FFF2-40B4-BE49-F238E27FC236}">
                  <a16:creationId xmlns:a16="http://schemas.microsoft.com/office/drawing/2014/main" id="{26EE3B4D-AFF2-482B-AD50-D4AAE7380D4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614751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82" name="Freeform 30">
              <a:extLst>
                <a:ext uri="{FF2B5EF4-FFF2-40B4-BE49-F238E27FC236}">
                  <a16:creationId xmlns:a16="http://schemas.microsoft.com/office/drawing/2014/main" id="{855276D7-FBA8-492C-B482-97AF086BDBE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288610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83" name="Freeform 31">
              <a:extLst>
                <a:ext uri="{FF2B5EF4-FFF2-40B4-BE49-F238E27FC236}">
                  <a16:creationId xmlns:a16="http://schemas.microsoft.com/office/drawing/2014/main" id="{1DF03553-DA4C-4239-ABD7-831EC6B0FD4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721846" y="51585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84" name="Freeform 32">
              <a:extLst>
                <a:ext uri="{FF2B5EF4-FFF2-40B4-BE49-F238E27FC236}">
                  <a16:creationId xmlns:a16="http://schemas.microsoft.com/office/drawing/2014/main" id="{C4FAF3F5-0011-4FDB-B29C-E9EF1A1AE3B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95705" y="51585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85" name="Freeform 29">
              <a:extLst>
                <a:ext uri="{FF2B5EF4-FFF2-40B4-BE49-F238E27FC236}">
                  <a16:creationId xmlns:a16="http://schemas.microsoft.com/office/drawing/2014/main" id="{8E094353-028F-43EE-82A7-5AE0657EA65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959982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86" name="Freeform 30">
              <a:extLst>
                <a:ext uri="{FF2B5EF4-FFF2-40B4-BE49-F238E27FC236}">
                  <a16:creationId xmlns:a16="http://schemas.microsoft.com/office/drawing/2014/main" id="{C938F722-A87F-4E40-915D-6C8A9F88F32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633842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87" name="Freeform 31">
              <a:extLst>
                <a:ext uri="{FF2B5EF4-FFF2-40B4-BE49-F238E27FC236}">
                  <a16:creationId xmlns:a16="http://schemas.microsoft.com/office/drawing/2014/main" id="{A2F6F4D8-2132-4852-945D-CE6DD3BEC5F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067077" y="51585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88" name="Freeform 32">
              <a:extLst>
                <a:ext uri="{FF2B5EF4-FFF2-40B4-BE49-F238E27FC236}">
                  <a16:creationId xmlns:a16="http://schemas.microsoft.com/office/drawing/2014/main" id="{4E08E18A-FFEC-42E7-8DFB-50F2554E4DD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740936" y="51585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89" name="Freeform 29">
              <a:extLst>
                <a:ext uri="{FF2B5EF4-FFF2-40B4-BE49-F238E27FC236}">
                  <a16:creationId xmlns:a16="http://schemas.microsoft.com/office/drawing/2014/main" id="{D14B33B8-EE4D-4807-BCE5-F8D36A41357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305213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90" name="Freeform 30">
              <a:extLst>
                <a:ext uri="{FF2B5EF4-FFF2-40B4-BE49-F238E27FC236}">
                  <a16:creationId xmlns:a16="http://schemas.microsoft.com/office/drawing/2014/main" id="{6942BEAF-4DB5-41F6-92CA-6A3D981D34D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979072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91" name="Freeform 31">
              <a:extLst>
                <a:ext uri="{FF2B5EF4-FFF2-40B4-BE49-F238E27FC236}">
                  <a16:creationId xmlns:a16="http://schemas.microsoft.com/office/drawing/2014/main" id="{BEF5A9C5-020B-445F-A80C-9878EB0B88E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412308" y="51585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92" name="Freeform 32">
              <a:extLst>
                <a:ext uri="{FF2B5EF4-FFF2-40B4-BE49-F238E27FC236}">
                  <a16:creationId xmlns:a16="http://schemas.microsoft.com/office/drawing/2014/main" id="{D51869B7-E5CB-44DA-82E3-A7D5C1E026C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086167" y="51585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93" name="Freeform 587">
              <a:extLst>
                <a:ext uri="{FF2B5EF4-FFF2-40B4-BE49-F238E27FC236}">
                  <a16:creationId xmlns:a16="http://schemas.microsoft.com/office/drawing/2014/main" id="{4C544C49-8F33-4DA1-845B-73B99BEA6CD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650445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94" name="Freeform 588">
              <a:extLst>
                <a:ext uri="{FF2B5EF4-FFF2-40B4-BE49-F238E27FC236}">
                  <a16:creationId xmlns:a16="http://schemas.microsoft.com/office/drawing/2014/main" id="{229528D8-2664-4E1B-AFC2-30E17ED36CC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324303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95" name="Freeform 589">
              <a:extLst>
                <a:ext uri="{FF2B5EF4-FFF2-40B4-BE49-F238E27FC236}">
                  <a16:creationId xmlns:a16="http://schemas.microsoft.com/office/drawing/2014/main" id="{043941A6-00C8-4E9A-B608-D05B2245239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757539" y="51585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96" name="Freeform 590">
              <a:extLst>
                <a:ext uri="{FF2B5EF4-FFF2-40B4-BE49-F238E27FC236}">
                  <a16:creationId xmlns:a16="http://schemas.microsoft.com/office/drawing/2014/main" id="{623ADF48-9198-4E4C-BCE3-F177F750526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431399" y="51585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97" name="Freeform 29">
              <a:extLst>
                <a:ext uri="{FF2B5EF4-FFF2-40B4-BE49-F238E27FC236}">
                  <a16:creationId xmlns:a16="http://schemas.microsoft.com/office/drawing/2014/main" id="{4ED236BF-BB1E-4439-A35D-415222C53D6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995675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98" name="Freeform 31">
              <a:extLst>
                <a:ext uri="{FF2B5EF4-FFF2-40B4-BE49-F238E27FC236}">
                  <a16:creationId xmlns:a16="http://schemas.microsoft.com/office/drawing/2014/main" id="{8A23FAAE-620A-4294-9841-921C47E9C11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102769" y="51585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37" name="Freeform 29">
              <a:extLst>
                <a:ext uri="{FF2B5EF4-FFF2-40B4-BE49-F238E27FC236}">
                  <a16:creationId xmlns:a16="http://schemas.microsoft.com/office/drawing/2014/main" id="{1EE53E81-72A9-43B0-9FDF-16877FB32BC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667048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38" name="Freeform 30">
              <a:extLst>
                <a:ext uri="{FF2B5EF4-FFF2-40B4-BE49-F238E27FC236}">
                  <a16:creationId xmlns:a16="http://schemas.microsoft.com/office/drawing/2014/main" id="{BA569DC6-A36F-4A6A-8DEB-F064794C845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340907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39" name="Freeform 31">
              <a:extLst>
                <a:ext uri="{FF2B5EF4-FFF2-40B4-BE49-F238E27FC236}">
                  <a16:creationId xmlns:a16="http://schemas.microsoft.com/office/drawing/2014/main" id="{E2E08C06-A087-453E-BF75-1A7AC653D04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774142" y="51585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40" name="Freeform 32">
              <a:extLst>
                <a:ext uri="{FF2B5EF4-FFF2-40B4-BE49-F238E27FC236}">
                  <a16:creationId xmlns:a16="http://schemas.microsoft.com/office/drawing/2014/main" id="{53D6C9C2-A744-4C1C-8672-ADC54A0FFEE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448001" y="51585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41" name="Freeform 29">
              <a:extLst>
                <a:ext uri="{FF2B5EF4-FFF2-40B4-BE49-F238E27FC236}">
                  <a16:creationId xmlns:a16="http://schemas.microsoft.com/office/drawing/2014/main" id="{AE0AE3F1-BF26-469D-943E-78DA8EE0E0B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012278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42" name="Freeform 30">
              <a:extLst>
                <a:ext uri="{FF2B5EF4-FFF2-40B4-BE49-F238E27FC236}">
                  <a16:creationId xmlns:a16="http://schemas.microsoft.com/office/drawing/2014/main" id="{2BCAC8A7-BFF4-4B50-BB34-3D71B321E14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686138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43" name="Freeform 31">
              <a:extLst>
                <a:ext uri="{FF2B5EF4-FFF2-40B4-BE49-F238E27FC236}">
                  <a16:creationId xmlns:a16="http://schemas.microsoft.com/office/drawing/2014/main" id="{A32B46C9-EEFD-4401-B741-ECBB84ADE86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119373" y="51585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44" name="Freeform 32">
              <a:extLst>
                <a:ext uri="{FF2B5EF4-FFF2-40B4-BE49-F238E27FC236}">
                  <a16:creationId xmlns:a16="http://schemas.microsoft.com/office/drawing/2014/main" id="{62525033-77CC-4C20-8F12-DF93CDA9A72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93231" y="51585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45" name="Freeform 29">
              <a:extLst>
                <a:ext uri="{FF2B5EF4-FFF2-40B4-BE49-F238E27FC236}">
                  <a16:creationId xmlns:a16="http://schemas.microsoft.com/office/drawing/2014/main" id="{0C20C67A-CE13-43AA-98F8-080F12FD9AC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357510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46" name="Freeform 30">
              <a:extLst>
                <a:ext uri="{FF2B5EF4-FFF2-40B4-BE49-F238E27FC236}">
                  <a16:creationId xmlns:a16="http://schemas.microsoft.com/office/drawing/2014/main" id="{576C7748-9555-4564-AB81-8782CF91A59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031369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47" name="Freeform 31">
              <a:extLst>
                <a:ext uri="{FF2B5EF4-FFF2-40B4-BE49-F238E27FC236}">
                  <a16:creationId xmlns:a16="http://schemas.microsoft.com/office/drawing/2014/main" id="{64DF0C7B-5C3C-4663-8365-3275BE1C7C6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464604" y="51585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48" name="Freeform 32">
              <a:extLst>
                <a:ext uri="{FF2B5EF4-FFF2-40B4-BE49-F238E27FC236}">
                  <a16:creationId xmlns:a16="http://schemas.microsoft.com/office/drawing/2014/main" id="{1FAAF47B-C2A0-43BB-9381-2C75D88567A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138464" y="51585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49" name="Freeform 29">
              <a:extLst>
                <a:ext uri="{FF2B5EF4-FFF2-40B4-BE49-F238E27FC236}">
                  <a16:creationId xmlns:a16="http://schemas.microsoft.com/office/drawing/2014/main" id="{78B52D43-1204-42F6-8F08-FBD181C82C5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702740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50" name="Freeform 30">
              <a:extLst>
                <a:ext uri="{FF2B5EF4-FFF2-40B4-BE49-F238E27FC236}">
                  <a16:creationId xmlns:a16="http://schemas.microsoft.com/office/drawing/2014/main" id="{9FF64BAB-253C-4564-A88E-EE1CA77EFFE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376599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51" name="Freeform 31">
              <a:extLst>
                <a:ext uri="{FF2B5EF4-FFF2-40B4-BE49-F238E27FC236}">
                  <a16:creationId xmlns:a16="http://schemas.microsoft.com/office/drawing/2014/main" id="{99DD6950-6DFF-4043-907D-206BD875B91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809836" y="51585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52" name="Freeform 32">
              <a:extLst>
                <a:ext uri="{FF2B5EF4-FFF2-40B4-BE49-F238E27FC236}">
                  <a16:creationId xmlns:a16="http://schemas.microsoft.com/office/drawing/2014/main" id="{01F65CF4-C605-49AA-B1FD-136B95E5566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483694" y="51585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53" name="Freeform 447">
              <a:extLst>
                <a:ext uri="{FF2B5EF4-FFF2-40B4-BE49-F238E27FC236}">
                  <a16:creationId xmlns:a16="http://schemas.microsoft.com/office/drawing/2014/main" id="{423EFB1F-DAAF-4114-BCBE-2EC6406CA3E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047972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54" name="Freeform 448">
              <a:extLst>
                <a:ext uri="{FF2B5EF4-FFF2-40B4-BE49-F238E27FC236}">
                  <a16:creationId xmlns:a16="http://schemas.microsoft.com/office/drawing/2014/main" id="{E708C960-A737-45D5-8A6B-23138354306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21830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55" name="Freeform 449">
              <a:extLst>
                <a:ext uri="{FF2B5EF4-FFF2-40B4-BE49-F238E27FC236}">
                  <a16:creationId xmlns:a16="http://schemas.microsoft.com/office/drawing/2014/main" id="{76E7BD20-3B7F-4079-94E8-3964CB17C3E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155066" y="51585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56" name="Freeform 450">
              <a:extLst>
                <a:ext uri="{FF2B5EF4-FFF2-40B4-BE49-F238E27FC236}">
                  <a16:creationId xmlns:a16="http://schemas.microsoft.com/office/drawing/2014/main" id="{0A805376-57E8-4BFD-929E-690BDDAE708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828926" y="51585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57" name="Freeform 29">
              <a:extLst>
                <a:ext uri="{FF2B5EF4-FFF2-40B4-BE49-F238E27FC236}">
                  <a16:creationId xmlns:a16="http://schemas.microsoft.com/office/drawing/2014/main" id="{1BBCC45F-89DF-420C-9912-BFE8CE3C521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93203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58" name="Freeform 31">
              <a:extLst>
                <a:ext uri="{FF2B5EF4-FFF2-40B4-BE49-F238E27FC236}">
                  <a16:creationId xmlns:a16="http://schemas.microsoft.com/office/drawing/2014/main" id="{F6466281-ECC9-4FCD-8F88-87A21A17F47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500297" y="51585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59" name="Freeform 29">
              <a:extLst>
                <a:ext uri="{FF2B5EF4-FFF2-40B4-BE49-F238E27FC236}">
                  <a16:creationId xmlns:a16="http://schemas.microsoft.com/office/drawing/2014/main" id="{D4172A17-C18F-4225-AD4D-AF2A01CC6CF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64575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60" name="Freeform 30">
              <a:extLst>
                <a:ext uri="{FF2B5EF4-FFF2-40B4-BE49-F238E27FC236}">
                  <a16:creationId xmlns:a16="http://schemas.microsoft.com/office/drawing/2014/main" id="{0F592BA4-15C6-4D6B-AD14-97FD54809D9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8433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61" name="Freeform 31">
              <a:extLst>
                <a:ext uri="{FF2B5EF4-FFF2-40B4-BE49-F238E27FC236}">
                  <a16:creationId xmlns:a16="http://schemas.microsoft.com/office/drawing/2014/main" id="{E55177BE-5823-4E9C-86E6-6EFC789C016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71668" y="51585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62" name="Freeform 32">
              <a:extLst>
                <a:ext uri="{FF2B5EF4-FFF2-40B4-BE49-F238E27FC236}">
                  <a16:creationId xmlns:a16="http://schemas.microsoft.com/office/drawing/2014/main" id="{E85E4376-F754-460F-9A84-05A6FBD0293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45528" y="51585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63" name="Freeform 29">
              <a:extLst>
                <a:ext uri="{FF2B5EF4-FFF2-40B4-BE49-F238E27FC236}">
                  <a16:creationId xmlns:a16="http://schemas.microsoft.com/office/drawing/2014/main" id="{E6945E86-7683-4CFD-8B22-087766B8B83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09805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64" name="Freeform 30">
              <a:extLst>
                <a:ext uri="{FF2B5EF4-FFF2-40B4-BE49-F238E27FC236}">
                  <a16:creationId xmlns:a16="http://schemas.microsoft.com/office/drawing/2014/main" id="{D562F685-1E41-420B-8D41-76103A8FC8C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664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65" name="Freeform 31">
              <a:extLst>
                <a:ext uri="{FF2B5EF4-FFF2-40B4-BE49-F238E27FC236}">
                  <a16:creationId xmlns:a16="http://schemas.microsoft.com/office/drawing/2014/main" id="{31A9F6E1-20EC-47E9-A554-AD8D8BC58A4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16899" y="51585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66" name="Freeform 32">
              <a:extLst>
                <a:ext uri="{FF2B5EF4-FFF2-40B4-BE49-F238E27FC236}">
                  <a16:creationId xmlns:a16="http://schemas.microsoft.com/office/drawing/2014/main" id="{C611903C-5E0F-464F-8B7C-4EB886C1E81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90758" y="51585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802" name="Group 1801">
            <a:extLst>
              <a:ext uri="{FF2B5EF4-FFF2-40B4-BE49-F238E27FC236}">
                <a16:creationId xmlns:a16="http://schemas.microsoft.com/office/drawing/2014/main" id="{6AE2B9B6-C947-40E8-9C29-194017E32D74}"/>
              </a:ext>
            </a:extLst>
          </p:cNvPr>
          <p:cNvGrpSpPr/>
          <p:nvPr userDrawn="1"/>
        </p:nvGrpSpPr>
        <p:grpSpPr>
          <a:xfrm>
            <a:off x="83663" y="6049552"/>
            <a:ext cx="12009863" cy="176637"/>
            <a:chOff x="83663" y="6004311"/>
            <a:chExt cx="12009863" cy="176637"/>
          </a:xfrm>
        </p:grpSpPr>
        <p:sp>
          <p:nvSpPr>
            <p:cNvPr id="991" name="Freeform 29">
              <a:extLst>
                <a:ext uri="{FF2B5EF4-FFF2-40B4-BE49-F238E27FC236}">
                  <a16:creationId xmlns:a16="http://schemas.microsoft.com/office/drawing/2014/main" id="{EB84D63A-0D4B-4075-A871-81FF6D72315E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196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92" name="Freeform 30">
              <a:extLst>
                <a:ext uri="{FF2B5EF4-FFF2-40B4-BE49-F238E27FC236}">
                  <a16:creationId xmlns:a16="http://schemas.microsoft.com/office/drawing/2014/main" id="{F1D8AF92-93AF-40D7-83F8-49E1B7F0320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337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93" name="Freeform 31">
              <a:extLst>
                <a:ext uri="{FF2B5EF4-FFF2-40B4-BE49-F238E27FC236}">
                  <a16:creationId xmlns:a16="http://schemas.microsoft.com/office/drawing/2014/main" id="{7A35C52B-F028-45FF-8A9A-3622B405140E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63" y="6004311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94" name="Freeform 32">
              <a:extLst>
                <a:ext uri="{FF2B5EF4-FFF2-40B4-BE49-F238E27FC236}">
                  <a16:creationId xmlns:a16="http://schemas.microsoft.com/office/drawing/2014/main" id="{F53796FF-41D3-410C-BA07-01AF758A968B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290" y="6004311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95" name="Freeform 29">
              <a:extLst>
                <a:ext uri="{FF2B5EF4-FFF2-40B4-BE49-F238E27FC236}">
                  <a16:creationId xmlns:a16="http://schemas.microsoft.com/office/drawing/2014/main" id="{D29764A6-B722-4AEA-A422-85C549D6243F}"/>
                </a:ext>
              </a:extLst>
            </p:cNvPr>
            <p:cNvSpPr>
              <a:spLocks/>
            </p:cNvSpPr>
            <p:nvPr/>
          </p:nvSpPr>
          <p:spPr bwMode="auto">
            <a:xfrm>
              <a:off x="959966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96" name="Freeform 30">
              <a:extLst>
                <a:ext uri="{FF2B5EF4-FFF2-40B4-BE49-F238E27FC236}">
                  <a16:creationId xmlns:a16="http://schemas.microsoft.com/office/drawing/2014/main" id="{CDD9BDE7-668C-41CD-A8FE-AE9DBDEBE14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6106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97" name="Freeform 31">
              <a:extLst>
                <a:ext uri="{FF2B5EF4-FFF2-40B4-BE49-F238E27FC236}">
                  <a16:creationId xmlns:a16="http://schemas.microsoft.com/office/drawing/2014/main" id="{78B4C4D2-DA1D-4895-85E6-12B64EAB8F2A}"/>
                </a:ext>
              </a:extLst>
            </p:cNvPr>
            <p:cNvSpPr>
              <a:spLocks/>
            </p:cNvSpPr>
            <p:nvPr/>
          </p:nvSpPr>
          <p:spPr bwMode="auto">
            <a:xfrm>
              <a:off x="738432" y="6004311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98" name="Freeform 32">
              <a:extLst>
                <a:ext uri="{FF2B5EF4-FFF2-40B4-BE49-F238E27FC236}">
                  <a16:creationId xmlns:a16="http://schemas.microsoft.com/office/drawing/2014/main" id="{BC0006B3-F800-4317-8783-B91A4FE4E36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7060" y="6004311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99" name="Freeform 29">
              <a:extLst>
                <a:ext uri="{FF2B5EF4-FFF2-40B4-BE49-F238E27FC236}">
                  <a16:creationId xmlns:a16="http://schemas.microsoft.com/office/drawing/2014/main" id="{041382CF-61FD-4660-8FB5-598FB6C616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614734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00" name="Freeform 30">
              <a:extLst>
                <a:ext uri="{FF2B5EF4-FFF2-40B4-BE49-F238E27FC236}">
                  <a16:creationId xmlns:a16="http://schemas.microsoft.com/office/drawing/2014/main" id="{9972FE09-1F04-48BB-BD9D-5FBDA3046307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0875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01" name="Freeform 31">
              <a:extLst>
                <a:ext uri="{FF2B5EF4-FFF2-40B4-BE49-F238E27FC236}">
                  <a16:creationId xmlns:a16="http://schemas.microsoft.com/office/drawing/2014/main" id="{C718D31D-4141-4227-9283-7AFF23586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3201" y="6004311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02" name="Freeform 32">
              <a:extLst>
                <a:ext uri="{FF2B5EF4-FFF2-40B4-BE49-F238E27FC236}">
                  <a16:creationId xmlns:a16="http://schemas.microsoft.com/office/drawing/2014/main" id="{95D7D8FE-4145-481D-A4D8-15658D707B6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1829" y="6004311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03" name="Freeform 29">
              <a:extLst>
                <a:ext uri="{FF2B5EF4-FFF2-40B4-BE49-F238E27FC236}">
                  <a16:creationId xmlns:a16="http://schemas.microsoft.com/office/drawing/2014/main" id="{A663F658-2CC6-417E-A9EB-6C8F752E0F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9503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04" name="Freeform 30">
              <a:extLst>
                <a:ext uri="{FF2B5EF4-FFF2-40B4-BE49-F238E27FC236}">
                  <a16:creationId xmlns:a16="http://schemas.microsoft.com/office/drawing/2014/main" id="{33ECAD77-0D8A-488D-92A4-7681FD0685EE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5644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05" name="Freeform 31">
              <a:extLst>
                <a:ext uri="{FF2B5EF4-FFF2-40B4-BE49-F238E27FC236}">
                  <a16:creationId xmlns:a16="http://schemas.microsoft.com/office/drawing/2014/main" id="{5CBC7ED8-966B-4D67-8082-31BA034622B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7969" y="6004311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06" name="Freeform 32">
              <a:extLst>
                <a:ext uri="{FF2B5EF4-FFF2-40B4-BE49-F238E27FC236}">
                  <a16:creationId xmlns:a16="http://schemas.microsoft.com/office/drawing/2014/main" id="{9E28EFD6-33FE-4BAC-AA4E-F24484F8CADB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6598" y="6004311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07" name="Freeform 477">
              <a:extLst>
                <a:ext uri="{FF2B5EF4-FFF2-40B4-BE49-F238E27FC236}">
                  <a16:creationId xmlns:a16="http://schemas.microsoft.com/office/drawing/2014/main" id="{35618359-81CE-4C99-A497-F508740CB0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4272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08" name="Freeform 478">
              <a:extLst>
                <a:ext uri="{FF2B5EF4-FFF2-40B4-BE49-F238E27FC236}">
                  <a16:creationId xmlns:a16="http://schemas.microsoft.com/office/drawing/2014/main" id="{5928097D-BC24-45B5-968F-84D6BE800D5C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0413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09" name="Freeform 479">
              <a:extLst>
                <a:ext uri="{FF2B5EF4-FFF2-40B4-BE49-F238E27FC236}">
                  <a16:creationId xmlns:a16="http://schemas.microsoft.com/office/drawing/2014/main" id="{D2F14BB8-A075-4E01-A02D-ED0304BD8BE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2739" y="6004311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10" name="Freeform 480">
              <a:extLst>
                <a:ext uri="{FF2B5EF4-FFF2-40B4-BE49-F238E27FC236}">
                  <a16:creationId xmlns:a16="http://schemas.microsoft.com/office/drawing/2014/main" id="{9283E334-67B2-411D-8C60-F399A3FD7607}"/>
                </a:ext>
              </a:extLst>
            </p:cNvPr>
            <p:cNvSpPr>
              <a:spLocks/>
            </p:cNvSpPr>
            <p:nvPr/>
          </p:nvSpPr>
          <p:spPr bwMode="auto">
            <a:xfrm>
              <a:off x="3031366" y="6004311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11" name="Freeform 29">
              <a:extLst>
                <a:ext uri="{FF2B5EF4-FFF2-40B4-BE49-F238E27FC236}">
                  <a16:creationId xmlns:a16="http://schemas.microsoft.com/office/drawing/2014/main" id="{D2F28BD3-34CC-4DBC-9BF2-F92663233B15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9042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12" name="Freeform 31">
              <a:extLst>
                <a:ext uri="{FF2B5EF4-FFF2-40B4-BE49-F238E27FC236}">
                  <a16:creationId xmlns:a16="http://schemas.microsoft.com/office/drawing/2014/main" id="{65C4C200-00FB-4671-B0FC-9B5903EFA6B5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7508" y="6004311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13" name="Freeform 29">
              <a:extLst>
                <a:ext uri="{FF2B5EF4-FFF2-40B4-BE49-F238E27FC236}">
                  <a16:creationId xmlns:a16="http://schemas.microsoft.com/office/drawing/2014/main" id="{9EE12FD9-1A60-4B4E-BDCE-456710EF8B63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7670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14" name="Freeform 30">
              <a:extLst>
                <a:ext uri="{FF2B5EF4-FFF2-40B4-BE49-F238E27FC236}">
                  <a16:creationId xmlns:a16="http://schemas.microsoft.com/office/drawing/2014/main" id="{02C3A7AC-51C2-4F57-9CEC-D92373F5D1BF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3811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15" name="Freeform 31">
              <a:extLst>
                <a:ext uri="{FF2B5EF4-FFF2-40B4-BE49-F238E27FC236}">
                  <a16:creationId xmlns:a16="http://schemas.microsoft.com/office/drawing/2014/main" id="{AF46A3D3-8E3C-439D-A7F2-0BE48D34FEE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6136" y="6004311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16" name="Freeform 32">
              <a:extLst>
                <a:ext uri="{FF2B5EF4-FFF2-40B4-BE49-F238E27FC236}">
                  <a16:creationId xmlns:a16="http://schemas.microsoft.com/office/drawing/2014/main" id="{93D30021-48E0-42FB-BA4B-DFA777ABD635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4764" y="6004311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17" name="Freeform 29">
              <a:extLst>
                <a:ext uri="{FF2B5EF4-FFF2-40B4-BE49-F238E27FC236}">
                  <a16:creationId xmlns:a16="http://schemas.microsoft.com/office/drawing/2014/main" id="{DAE0A4FD-A28E-49B5-B2B8-06411201C2EA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2439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18" name="Freeform 30">
              <a:extLst>
                <a:ext uri="{FF2B5EF4-FFF2-40B4-BE49-F238E27FC236}">
                  <a16:creationId xmlns:a16="http://schemas.microsoft.com/office/drawing/2014/main" id="{E1AD0E62-6039-4044-9190-5A00ABCBD677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8580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19" name="Freeform 31">
              <a:extLst>
                <a:ext uri="{FF2B5EF4-FFF2-40B4-BE49-F238E27FC236}">
                  <a16:creationId xmlns:a16="http://schemas.microsoft.com/office/drawing/2014/main" id="{06D3B464-B7F8-4CAD-AE5F-D5203D62B08A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0905" y="6004311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20" name="Freeform 32">
              <a:extLst>
                <a:ext uri="{FF2B5EF4-FFF2-40B4-BE49-F238E27FC236}">
                  <a16:creationId xmlns:a16="http://schemas.microsoft.com/office/drawing/2014/main" id="{D7FB8E1A-03D3-48EC-8354-8ED146B811BF}"/>
                </a:ext>
              </a:extLst>
            </p:cNvPr>
            <p:cNvSpPr>
              <a:spLocks/>
            </p:cNvSpPr>
            <p:nvPr/>
          </p:nvSpPr>
          <p:spPr bwMode="auto">
            <a:xfrm>
              <a:off x="4669534" y="6004311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21" name="Freeform 29">
              <a:extLst>
                <a:ext uri="{FF2B5EF4-FFF2-40B4-BE49-F238E27FC236}">
                  <a16:creationId xmlns:a16="http://schemas.microsoft.com/office/drawing/2014/main" id="{EFD056BF-C48D-4B03-B052-6DD2738EFAE3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7208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22" name="Freeform 30">
              <a:extLst>
                <a:ext uri="{FF2B5EF4-FFF2-40B4-BE49-F238E27FC236}">
                  <a16:creationId xmlns:a16="http://schemas.microsoft.com/office/drawing/2014/main" id="{3CE438B3-A909-451C-893B-2ACFEB7E52E7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3348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23" name="Freeform 31">
              <a:extLst>
                <a:ext uri="{FF2B5EF4-FFF2-40B4-BE49-F238E27FC236}">
                  <a16:creationId xmlns:a16="http://schemas.microsoft.com/office/drawing/2014/main" id="{5B688E72-91E2-4D28-B779-946F4D23A8A2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5674" y="6004311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24" name="Freeform 32">
              <a:extLst>
                <a:ext uri="{FF2B5EF4-FFF2-40B4-BE49-F238E27FC236}">
                  <a16:creationId xmlns:a16="http://schemas.microsoft.com/office/drawing/2014/main" id="{C6F43DA8-BC73-4C5B-94E4-8CB2D4468EE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4302" y="6004311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25" name="Freeform 29">
              <a:extLst>
                <a:ext uri="{FF2B5EF4-FFF2-40B4-BE49-F238E27FC236}">
                  <a16:creationId xmlns:a16="http://schemas.microsoft.com/office/drawing/2014/main" id="{A93BE57F-9371-4213-880C-5219F3B954C9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1977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26" name="Freeform 30">
              <a:extLst>
                <a:ext uri="{FF2B5EF4-FFF2-40B4-BE49-F238E27FC236}">
                  <a16:creationId xmlns:a16="http://schemas.microsoft.com/office/drawing/2014/main" id="{B6D16DFA-7938-42BA-B53A-E3C4687F5840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8118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27" name="Freeform 31">
              <a:extLst>
                <a:ext uri="{FF2B5EF4-FFF2-40B4-BE49-F238E27FC236}">
                  <a16:creationId xmlns:a16="http://schemas.microsoft.com/office/drawing/2014/main" id="{45CDCBB6-708E-44CF-BA65-BACA9386BAC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0443" y="6004311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28" name="Freeform 32">
              <a:extLst>
                <a:ext uri="{FF2B5EF4-FFF2-40B4-BE49-F238E27FC236}">
                  <a16:creationId xmlns:a16="http://schemas.microsoft.com/office/drawing/2014/main" id="{CE334FF6-8932-44E4-8D98-543369ABBA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9071" y="6004311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29" name="Freeform 499">
              <a:extLst>
                <a:ext uri="{FF2B5EF4-FFF2-40B4-BE49-F238E27FC236}">
                  <a16:creationId xmlns:a16="http://schemas.microsoft.com/office/drawing/2014/main" id="{23A5D089-5B4E-48DD-878E-DE2590AB1821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6745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30" name="Freeform 500">
              <a:extLst>
                <a:ext uri="{FF2B5EF4-FFF2-40B4-BE49-F238E27FC236}">
                  <a16:creationId xmlns:a16="http://schemas.microsoft.com/office/drawing/2014/main" id="{DCA739D1-CC8F-441B-93B7-0AE669F9BD4B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2887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31" name="Freeform 501">
              <a:extLst>
                <a:ext uri="{FF2B5EF4-FFF2-40B4-BE49-F238E27FC236}">
                  <a16:creationId xmlns:a16="http://schemas.microsoft.com/office/drawing/2014/main" id="{50221695-4D2C-410B-9E90-48351BC178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05212" y="6004311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32" name="Freeform 502">
              <a:extLst>
                <a:ext uri="{FF2B5EF4-FFF2-40B4-BE49-F238E27FC236}">
                  <a16:creationId xmlns:a16="http://schemas.microsoft.com/office/drawing/2014/main" id="{61422459-4037-4AE7-8D9E-07BB41EA3916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3840" y="6004311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33" name="Freeform 29">
              <a:extLst>
                <a:ext uri="{FF2B5EF4-FFF2-40B4-BE49-F238E27FC236}">
                  <a16:creationId xmlns:a16="http://schemas.microsoft.com/office/drawing/2014/main" id="{E07A424F-E204-43A1-8F6A-4765B0491B33}"/>
                </a:ext>
              </a:extLst>
            </p:cNvPr>
            <p:cNvSpPr>
              <a:spLocks/>
            </p:cNvSpPr>
            <p:nvPr/>
          </p:nvSpPr>
          <p:spPr bwMode="auto">
            <a:xfrm>
              <a:off x="7181515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34" name="Freeform 31">
              <a:extLst>
                <a:ext uri="{FF2B5EF4-FFF2-40B4-BE49-F238E27FC236}">
                  <a16:creationId xmlns:a16="http://schemas.microsoft.com/office/drawing/2014/main" id="{43C16675-1119-4B14-BA22-BA13776B3932}"/>
                </a:ext>
              </a:extLst>
            </p:cNvPr>
            <p:cNvSpPr>
              <a:spLocks/>
            </p:cNvSpPr>
            <p:nvPr/>
          </p:nvSpPr>
          <p:spPr bwMode="auto">
            <a:xfrm>
              <a:off x="6959981" y="6004311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01" name="Freeform 29">
              <a:extLst>
                <a:ext uri="{FF2B5EF4-FFF2-40B4-BE49-F238E27FC236}">
                  <a16:creationId xmlns:a16="http://schemas.microsoft.com/office/drawing/2014/main" id="{DC86AB09-3245-4C62-8429-D264B9BBAC1B}"/>
                </a:ext>
              </a:extLst>
            </p:cNvPr>
            <p:cNvSpPr>
              <a:spLocks/>
            </p:cNvSpPr>
            <p:nvPr/>
          </p:nvSpPr>
          <p:spPr bwMode="auto">
            <a:xfrm>
              <a:off x="7510142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02" name="Freeform 30">
              <a:extLst>
                <a:ext uri="{FF2B5EF4-FFF2-40B4-BE49-F238E27FC236}">
                  <a16:creationId xmlns:a16="http://schemas.microsoft.com/office/drawing/2014/main" id="{34DB5ADD-5F68-4366-912B-571D7F278A0A}"/>
                </a:ext>
              </a:extLst>
            </p:cNvPr>
            <p:cNvSpPr>
              <a:spLocks/>
            </p:cNvSpPr>
            <p:nvPr/>
          </p:nvSpPr>
          <p:spPr bwMode="auto">
            <a:xfrm>
              <a:off x="7836283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03" name="Freeform 31">
              <a:extLst>
                <a:ext uri="{FF2B5EF4-FFF2-40B4-BE49-F238E27FC236}">
                  <a16:creationId xmlns:a16="http://schemas.microsoft.com/office/drawing/2014/main" id="{3C54F082-BA8D-44B1-85D8-2A4F065B4FE5}"/>
                </a:ext>
              </a:extLst>
            </p:cNvPr>
            <p:cNvSpPr>
              <a:spLocks/>
            </p:cNvSpPr>
            <p:nvPr/>
          </p:nvSpPr>
          <p:spPr bwMode="auto">
            <a:xfrm>
              <a:off x="7288609" y="600431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04" name="Freeform 32">
              <a:extLst>
                <a:ext uri="{FF2B5EF4-FFF2-40B4-BE49-F238E27FC236}">
                  <a16:creationId xmlns:a16="http://schemas.microsoft.com/office/drawing/2014/main" id="{C0BD7B2F-A041-419C-9DEC-F49823001D4D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7237" y="600431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05" name="Freeform 29">
              <a:extLst>
                <a:ext uri="{FF2B5EF4-FFF2-40B4-BE49-F238E27FC236}">
                  <a16:creationId xmlns:a16="http://schemas.microsoft.com/office/drawing/2014/main" id="{39CD8CB6-AA94-45E9-95F4-CA6B912906CE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4912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06" name="Freeform 30">
              <a:extLst>
                <a:ext uri="{FF2B5EF4-FFF2-40B4-BE49-F238E27FC236}">
                  <a16:creationId xmlns:a16="http://schemas.microsoft.com/office/drawing/2014/main" id="{7873A49E-A290-4115-83FA-5688742A6252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1052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07" name="Freeform 31">
              <a:extLst>
                <a:ext uri="{FF2B5EF4-FFF2-40B4-BE49-F238E27FC236}">
                  <a16:creationId xmlns:a16="http://schemas.microsoft.com/office/drawing/2014/main" id="{BF858DC7-9EFD-473D-8D68-15EEFC83E46A}"/>
                </a:ext>
              </a:extLst>
            </p:cNvPr>
            <p:cNvSpPr>
              <a:spLocks/>
            </p:cNvSpPr>
            <p:nvPr/>
          </p:nvSpPr>
          <p:spPr bwMode="auto">
            <a:xfrm>
              <a:off x="7943378" y="600431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08" name="Freeform 32">
              <a:extLst>
                <a:ext uri="{FF2B5EF4-FFF2-40B4-BE49-F238E27FC236}">
                  <a16:creationId xmlns:a16="http://schemas.microsoft.com/office/drawing/2014/main" id="{EF195FB3-5F31-462A-9F78-28B87100C7AD}"/>
                </a:ext>
              </a:extLst>
            </p:cNvPr>
            <p:cNvSpPr>
              <a:spLocks/>
            </p:cNvSpPr>
            <p:nvPr/>
          </p:nvSpPr>
          <p:spPr bwMode="auto">
            <a:xfrm>
              <a:off x="8272007" y="600431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09" name="Freeform 29">
              <a:extLst>
                <a:ext uri="{FF2B5EF4-FFF2-40B4-BE49-F238E27FC236}">
                  <a16:creationId xmlns:a16="http://schemas.microsoft.com/office/drawing/2014/main" id="{57213923-4788-4824-B9AC-75A980CBAA90}"/>
                </a:ext>
              </a:extLst>
            </p:cNvPr>
            <p:cNvSpPr>
              <a:spLocks/>
            </p:cNvSpPr>
            <p:nvPr/>
          </p:nvSpPr>
          <p:spPr bwMode="auto">
            <a:xfrm>
              <a:off x="8819680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10" name="Freeform 30">
              <a:extLst>
                <a:ext uri="{FF2B5EF4-FFF2-40B4-BE49-F238E27FC236}">
                  <a16:creationId xmlns:a16="http://schemas.microsoft.com/office/drawing/2014/main" id="{B3AA177E-08F8-4767-9504-4C140C188E54}"/>
                </a:ext>
              </a:extLst>
            </p:cNvPr>
            <p:cNvSpPr>
              <a:spLocks/>
            </p:cNvSpPr>
            <p:nvPr/>
          </p:nvSpPr>
          <p:spPr bwMode="auto">
            <a:xfrm>
              <a:off x="9145821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11" name="Freeform 31">
              <a:extLst>
                <a:ext uri="{FF2B5EF4-FFF2-40B4-BE49-F238E27FC236}">
                  <a16:creationId xmlns:a16="http://schemas.microsoft.com/office/drawing/2014/main" id="{4F564A3C-0622-4D60-87C6-3A5B7F49695D}"/>
                </a:ext>
              </a:extLst>
            </p:cNvPr>
            <p:cNvSpPr>
              <a:spLocks/>
            </p:cNvSpPr>
            <p:nvPr/>
          </p:nvSpPr>
          <p:spPr bwMode="auto">
            <a:xfrm>
              <a:off x="8598147" y="600431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12" name="Freeform 32">
              <a:extLst>
                <a:ext uri="{FF2B5EF4-FFF2-40B4-BE49-F238E27FC236}">
                  <a16:creationId xmlns:a16="http://schemas.microsoft.com/office/drawing/2014/main" id="{805E1316-96DE-478C-A377-5DB19921C10B}"/>
                </a:ext>
              </a:extLst>
            </p:cNvPr>
            <p:cNvSpPr>
              <a:spLocks/>
            </p:cNvSpPr>
            <p:nvPr/>
          </p:nvSpPr>
          <p:spPr bwMode="auto">
            <a:xfrm>
              <a:off x="8926774" y="600431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13" name="Freeform 29">
              <a:extLst>
                <a:ext uri="{FF2B5EF4-FFF2-40B4-BE49-F238E27FC236}">
                  <a16:creationId xmlns:a16="http://schemas.microsoft.com/office/drawing/2014/main" id="{E2F44C27-0BBB-480C-BF23-8DC2C71BBED8}"/>
                </a:ext>
              </a:extLst>
            </p:cNvPr>
            <p:cNvSpPr>
              <a:spLocks/>
            </p:cNvSpPr>
            <p:nvPr/>
          </p:nvSpPr>
          <p:spPr bwMode="auto">
            <a:xfrm>
              <a:off x="9474450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14" name="Freeform 30">
              <a:extLst>
                <a:ext uri="{FF2B5EF4-FFF2-40B4-BE49-F238E27FC236}">
                  <a16:creationId xmlns:a16="http://schemas.microsoft.com/office/drawing/2014/main" id="{971E956E-30BA-4587-AB17-5774BFE67EC2}"/>
                </a:ext>
              </a:extLst>
            </p:cNvPr>
            <p:cNvSpPr>
              <a:spLocks/>
            </p:cNvSpPr>
            <p:nvPr/>
          </p:nvSpPr>
          <p:spPr bwMode="auto">
            <a:xfrm>
              <a:off x="9800591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15" name="Freeform 31">
              <a:extLst>
                <a:ext uri="{FF2B5EF4-FFF2-40B4-BE49-F238E27FC236}">
                  <a16:creationId xmlns:a16="http://schemas.microsoft.com/office/drawing/2014/main" id="{85E3166C-51C8-46FE-9298-F13A32E2754C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2915" y="600431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16" name="Freeform 32">
              <a:extLst>
                <a:ext uri="{FF2B5EF4-FFF2-40B4-BE49-F238E27FC236}">
                  <a16:creationId xmlns:a16="http://schemas.microsoft.com/office/drawing/2014/main" id="{525E9EF6-96B9-4A89-8208-3284D6D2158D}"/>
                </a:ext>
              </a:extLst>
            </p:cNvPr>
            <p:cNvSpPr>
              <a:spLocks/>
            </p:cNvSpPr>
            <p:nvPr/>
          </p:nvSpPr>
          <p:spPr bwMode="auto">
            <a:xfrm>
              <a:off x="9581544" y="600431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17" name="Freeform 387">
              <a:extLst>
                <a:ext uri="{FF2B5EF4-FFF2-40B4-BE49-F238E27FC236}">
                  <a16:creationId xmlns:a16="http://schemas.microsoft.com/office/drawing/2014/main" id="{478A8BCC-B32A-4E39-ABA1-9E4D13B7B8E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9218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18" name="Freeform 388">
              <a:extLst>
                <a:ext uri="{FF2B5EF4-FFF2-40B4-BE49-F238E27FC236}">
                  <a16:creationId xmlns:a16="http://schemas.microsoft.com/office/drawing/2014/main" id="{5614BBD2-EB0C-49E9-B44B-1A6437E671E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55360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19" name="Freeform 389">
              <a:extLst>
                <a:ext uri="{FF2B5EF4-FFF2-40B4-BE49-F238E27FC236}">
                  <a16:creationId xmlns:a16="http://schemas.microsoft.com/office/drawing/2014/main" id="{2EDB4054-5229-4CA6-8895-DC3046D61967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7685" y="600431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20" name="Freeform 390">
              <a:extLst>
                <a:ext uri="{FF2B5EF4-FFF2-40B4-BE49-F238E27FC236}">
                  <a16:creationId xmlns:a16="http://schemas.microsoft.com/office/drawing/2014/main" id="{87A5FF6A-C9E1-4782-8DBF-68D362A1D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36312" y="600431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21" name="Freeform 29">
              <a:extLst>
                <a:ext uri="{FF2B5EF4-FFF2-40B4-BE49-F238E27FC236}">
                  <a16:creationId xmlns:a16="http://schemas.microsoft.com/office/drawing/2014/main" id="{B1974EDF-FF26-4920-B532-D7F90207960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83987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22" name="Freeform 31">
              <a:extLst>
                <a:ext uri="{FF2B5EF4-FFF2-40B4-BE49-F238E27FC236}">
                  <a16:creationId xmlns:a16="http://schemas.microsoft.com/office/drawing/2014/main" id="{2A17A771-20D7-492B-B75E-E2947ACD44C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2454" y="600431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23" name="Freeform 29">
              <a:extLst>
                <a:ext uri="{FF2B5EF4-FFF2-40B4-BE49-F238E27FC236}">
                  <a16:creationId xmlns:a16="http://schemas.microsoft.com/office/drawing/2014/main" id="{10BAC488-EF39-4573-A277-FF040FEBA9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2615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24" name="Freeform 30">
              <a:extLst>
                <a:ext uri="{FF2B5EF4-FFF2-40B4-BE49-F238E27FC236}">
                  <a16:creationId xmlns:a16="http://schemas.microsoft.com/office/drawing/2014/main" id="{E3E6E5A3-B1FC-4080-92B1-FE5444FD370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38757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25" name="Freeform 31">
              <a:extLst>
                <a:ext uri="{FF2B5EF4-FFF2-40B4-BE49-F238E27FC236}">
                  <a16:creationId xmlns:a16="http://schemas.microsoft.com/office/drawing/2014/main" id="{1E52E3E7-3179-4282-9CE5-345A1B489A4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91083" y="600431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26" name="Freeform 32">
              <a:extLst>
                <a:ext uri="{FF2B5EF4-FFF2-40B4-BE49-F238E27FC236}">
                  <a16:creationId xmlns:a16="http://schemas.microsoft.com/office/drawing/2014/main" id="{8781BA8E-C018-4814-8A7E-BF2F785C811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19710" y="600431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27" name="Freeform 397">
              <a:extLst>
                <a:ext uri="{FF2B5EF4-FFF2-40B4-BE49-F238E27FC236}">
                  <a16:creationId xmlns:a16="http://schemas.microsoft.com/office/drawing/2014/main" id="{22AFE1C2-8331-491C-9153-FD8A52D38C0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67385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28" name="Freeform 398">
              <a:extLst>
                <a:ext uri="{FF2B5EF4-FFF2-40B4-BE49-F238E27FC236}">
                  <a16:creationId xmlns:a16="http://schemas.microsoft.com/office/drawing/2014/main" id="{3F5E02DF-9305-4D34-BDB0-528B885960B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93526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29" name="Freeform 399">
              <a:extLst>
                <a:ext uri="{FF2B5EF4-FFF2-40B4-BE49-F238E27FC236}">
                  <a16:creationId xmlns:a16="http://schemas.microsoft.com/office/drawing/2014/main" id="{0A3E8882-4F3B-4E14-82F4-4E3D6A37C4A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45852" y="600431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30" name="Freeform 400">
              <a:extLst>
                <a:ext uri="{FF2B5EF4-FFF2-40B4-BE49-F238E27FC236}">
                  <a16:creationId xmlns:a16="http://schemas.microsoft.com/office/drawing/2014/main" id="{2BE2F195-095F-44A6-880F-2E6F93FB8A3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74480" y="600431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801" name="Group 1800">
            <a:extLst>
              <a:ext uri="{FF2B5EF4-FFF2-40B4-BE49-F238E27FC236}">
                <a16:creationId xmlns:a16="http://schemas.microsoft.com/office/drawing/2014/main" id="{683F34A0-4824-4E5A-A9CC-124D714530BA}"/>
              </a:ext>
            </a:extLst>
          </p:cNvPr>
          <p:cNvGrpSpPr/>
          <p:nvPr userDrawn="1"/>
        </p:nvGrpSpPr>
        <p:grpSpPr>
          <a:xfrm>
            <a:off x="83664" y="6334586"/>
            <a:ext cx="12009864" cy="176637"/>
            <a:chOff x="83663" y="6302087"/>
            <a:chExt cx="12009864" cy="176637"/>
          </a:xfrm>
        </p:grpSpPr>
        <p:sp>
          <p:nvSpPr>
            <p:cNvPr id="1035" name="Freeform 29">
              <a:extLst>
                <a:ext uri="{FF2B5EF4-FFF2-40B4-BE49-F238E27FC236}">
                  <a16:creationId xmlns:a16="http://schemas.microsoft.com/office/drawing/2014/main" id="{D926D0BC-D684-4C0F-983D-AB617D87C47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959982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36" name="Freeform 30">
              <a:extLst>
                <a:ext uri="{FF2B5EF4-FFF2-40B4-BE49-F238E27FC236}">
                  <a16:creationId xmlns:a16="http://schemas.microsoft.com/office/drawing/2014/main" id="{3552A2BB-2AC5-4272-AC98-FF0972D255D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633841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37" name="Freeform 31">
              <a:extLst>
                <a:ext uri="{FF2B5EF4-FFF2-40B4-BE49-F238E27FC236}">
                  <a16:creationId xmlns:a16="http://schemas.microsoft.com/office/drawing/2014/main" id="{9ADB1201-DA91-45C9-81E2-52238039A19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067076" y="630208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38" name="Freeform 32">
              <a:extLst>
                <a:ext uri="{FF2B5EF4-FFF2-40B4-BE49-F238E27FC236}">
                  <a16:creationId xmlns:a16="http://schemas.microsoft.com/office/drawing/2014/main" id="{0BE0CA55-2183-4139-B44D-80A8D2228D8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740936" y="630208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39" name="Freeform 29">
              <a:extLst>
                <a:ext uri="{FF2B5EF4-FFF2-40B4-BE49-F238E27FC236}">
                  <a16:creationId xmlns:a16="http://schemas.microsoft.com/office/drawing/2014/main" id="{E7ED715E-E5EB-4E21-A26C-C6F9CFAE177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305212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40" name="Freeform 30">
              <a:extLst>
                <a:ext uri="{FF2B5EF4-FFF2-40B4-BE49-F238E27FC236}">
                  <a16:creationId xmlns:a16="http://schemas.microsoft.com/office/drawing/2014/main" id="{F6721F8B-03F3-4CBB-ABBA-D7D0AC873E1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979072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41" name="Freeform 31">
              <a:extLst>
                <a:ext uri="{FF2B5EF4-FFF2-40B4-BE49-F238E27FC236}">
                  <a16:creationId xmlns:a16="http://schemas.microsoft.com/office/drawing/2014/main" id="{02D57ADD-1112-4051-8149-CF719517A11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412307" y="630208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42" name="Freeform 32">
              <a:extLst>
                <a:ext uri="{FF2B5EF4-FFF2-40B4-BE49-F238E27FC236}">
                  <a16:creationId xmlns:a16="http://schemas.microsoft.com/office/drawing/2014/main" id="{C8116DE6-9562-4609-9019-D5CEDBDE8FD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086166" y="630208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43" name="Freeform 29">
              <a:extLst>
                <a:ext uri="{FF2B5EF4-FFF2-40B4-BE49-F238E27FC236}">
                  <a16:creationId xmlns:a16="http://schemas.microsoft.com/office/drawing/2014/main" id="{DC0325FD-B009-4598-87B7-E69892120AB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650444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44" name="Freeform 30">
              <a:extLst>
                <a:ext uri="{FF2B5EF4-FFF2-40B4-BE49-F238E27FC236}">
                  <a16:creationId xmlns:a16="http://schemas.microsoft.com/office/drawing/2014/main" id="{56C9E74C-69DF-44C7-8873-C1A753544BB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324303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45" name="Freeform 31">
              <a:extLst>
                <a:ext uri="{FF2B5EF4-FFF2-40B4-BE49-F238E27FC236}">
                  <a16:creationId xmlns:a16="http://schemas.microsoft.com/office/drawing/2014/main" id="{2747D886-0F5B-461C-8D9E-74368457750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757538" y="630208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46" name="Freeform 32">
              <a:extLst>
                <a:ext uri="{FF2B5EF4-FFF2-40B4-BE49-F238E27FC236}">
                  <a16:creationId xmlns:a16="http://schemas.microsoft.com/office/drawing/2014/main" id="{4B54D51C-DDD9-47BB-AFDE-0F3DADF70C7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431398" y="630208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47" name="Freeform 29">
              <a:extLst>
                <a:ext uri="{FF2B5EF4-FFF2-40B4-BE49-F238E27FC236}">
                  <a16:creationId xmlns:a16="http://schemas.microsoft.com/office/drawing/2014/main" id="{96248FA3-172C-49CA-9D21-8EFCFB86C60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995675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48" name="Freeform 30">
              <a:extLst>
                <a:ext uri="{FF2B5EF4-FFF2-40B4-BE49-F238E27FC236}">
                  <a16:creationId xmlns:a16="http://schemas.microsoft.com/office/drawing/2014/main" id="{32B78079-AB81-45CD-A1B0-CD6EB2BCC6A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669534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49" name="Freeform 31">
              <a:extLst>
                <a:ext uri="{FF2B5EF4-FFF2-40B4-BE49-F238E27FC236}">
                  <a16:creationId xmlns:a16="http://schemas.microsoft.com/office/drawing/2014/main" id="{0DDF6A3D-9F36-4094-8D73-54587CA6BC5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102769" y="630208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50" name="Freeform 32">
              <a:extLst>
                <a:ext uri="{FF2B5EF4-FFF2-40B4-BE49-F238E27FC236}">
                  <a16:creationId xmlns:a16="http://schemas.microsoft.com/office/drawing/2014/main" id="{69C8070F-C78C-496F-AB0C-2F9430281E2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776629" y="630208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51" name="Freeform 521">
              <a:extLst>
                <a:ext uri="{FF2B5EF4-FFF2-40B4-BE49-F238E27FC236}">
                  <a16:creationId xmlns:a16="http://schemas.microsoft.com/office/drawing/2014/main" id="{BD505570-4333-447E-88AA-436513DECD5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340906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52" name="Freeform 522">
              <a:extLst>
                <a:ext uri="{FF2B5EF4-FFF2-40B4-BE49-F238E27FC236}">
                  <a16:creationId xmlns:a16="http://schemas.microsoft.com/office/drawing/2014/main" id="{DCC6EE4F-9031-4D04-990C-339505E2120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014765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53" name="Freeform 523">
              <a:extLst>
                <a:ext uri="{FF2B5EF4-FFF2-40B4-BE49-F238E27FC236}">
                  <a16:creationId xmlns:a16="http://schemas.microsoft.com/office/drawing/2014/main" id="{AAE54BA5-DA52-460B-9969-7756763C975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447999" y="630208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54" name="Freeform 524">
              <a:extLst>
                <a:ext uri="{FF2B5EF4-FFF2-40B4-BE49-F238E27FC236}">
                  <a16:creationId xmlns:a16="http://schemas.microsoft.com/office/drawing/2014/main" id="{5D44041C-9101-4787-8BBB-95717135A42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121860" y="630208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55" name="Freeform 29">
              <a:extLst>
                <a:ext uri="{FF2B5EF4-FFF2-40B4-BE49-F238E27FC236}">
                  <a16:creationId xmlns:a16="http://schemas.microsoft.com/office/drawing/2014/main" id="{246D506F-1FB7-470A-96C6-17BFEB13D39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686136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56" name="Freeform 31">
              <a:extLst>
                <a:ext uri="{FF2B5EF4-FFF2-40B4-BE49-F238E27FC236}">
                  <a16:creationId xmlns:a16="http://schemas.microsoft.com/office/drawing/2014/main" id="{71E06B8D-B699-4533-9E74-A8D7A0E6444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93231" y="630208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57" name="Freeform 29">
              <a:extLst>
                <a:ext uri="{FF2B5EF4-FFF2-40B4-BE49-F238E27FC236}">
                  <a16:creationId xmlns:a16="http://schemas.microsoft.com/office/drawing/2014/main" id="{E1038BEF-6AB5-4989-A030-AFC0FDB6D56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357508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58" name="Freeform 30">
              <a:extLst>
                <a:ext uri="{FF2B5EF4-FFF2-40B4-BE49-F238E27FC236}">
                  <a16:creationId xmlns:a16="http://schemas.microsoft.com/office/drawing/2014/main" id="{5E9B9464-B633-460A-8568-95EA2CF90F7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031367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59" name="Freeform 31">
              <a:extLst>
                <a:ext uri="{FF2B5EF4-FFF2-40B4-BE49-F238E27FC236}">
                  <a16:creationId xmlns:a16="http://schemas.microsoft.com/office/drawing/2014/main" id="{388561A6-DC26-4A46-A74A-8630E59A081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464602" y="630208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60" name="Freeform 32">
              <a:extLst>
                <a:ext uri="{FF2B5EF4-FFF2-40B4-BE49-F238E27FC236}">
                  <a16:creationId xmlns:a16="http://schemas.microsoft.com/office/drawing/2014/main" id="{91236F43-F981-4DF4-B3AF-AE232D55120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138462" y="630208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61" name="Freeform 29">
              <a:extLst>
                <a:ext uri="{FF2B5EF4-FFF2-40B4-BE49-F238E27FC236}">
                  <a16:creationId xmlns:a16="http://schemas.microsoft.com/office/drawing/2014/main" id="{65AE2B37-CAA4-4571-8372-CBE6B75A86D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702739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62" name="Freeform 30">
              <a:extLst>
                <a:ext uri="{FF2B5EF4-FFF2-40B4-BE49-F238E27FC236}">
                  <a16:creationId xmlns:a16="http://schemas.microsoft.com/office/drawing/2014/main" id="{81432EFF-FCFC-4180-B15B-B72FDE8B2AD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376598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63" name="Freeform 31">
              <a:extLst>
                <a:ext uri="{FF2B5EF4-FFF2-40B4-BE49-F238E27FC236}">
                  <a16:creationId xmlns:a16="http://schemas.microsoft.com/office/drawing/2014/main" id="{531189AB-2721-4381-B953-8C7CC9F2019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809833" y="630208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64" name="Freeform 32">
              <a:extLst>
                <a:ext uri="{FF2B5EF4-FFF2-40B4-BE49-F238E27FC236}">
                  <a16:creationId xmlns:a16="http://schemas.microsoft.com/office/drawing/2014/main" id="{99B53615-A1E5-4D9B-AAE1-FBC9A6CCA84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483693" y="630208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65" name="Freeform 29">
              <a:extLst>
                <a:ext uri="{FF2B5EF4-FFF2-40B4-BE49-F238E27FC236}">
                  <a16:creationId xmlns:a16="http://schemas.microsoft.com/office/drawing/2014/main" id="{3E0418A4-5D10-4E53-93E9-4215193FF34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047970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66" name="Freeform 30">
              <a:extLst>
                <a:ext uri="{FF2B5EF4-FFF2-40B4-BE49-F238E27FC236}">
                  <a16:creationId xmlns:a16="http://schemas.microsoft.com/office/drawing/2014/main" id="{3849DD79-C791-4B5E-95F5-C19E906D7C0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21830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67" name="Freeform 31">
              <a:extLst>
                <a:ext uri="{FF2B5EF4-FFF2-40B4-BE49-F238E27FC236}">
                  <a16:creationId xmlns:a16="http://schemas.microsoft.com/office/drawing/2014/main" id="{16B3EAB6-00C6-4F89-9D60-8B5305CAFA3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155065" y="630208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68" name="Freeform 32">
              <a:extLst>
                <a:ext uri="{FF2B5EF4-FFF2-40B4-BE49-F238E27FC236}">
                  <a16:creationId xmlns:a16="http://schemas.microsoft.com/office/drawing/2014/main" id="{325525DB-5DBF-4FCE-8AE8-26F86C1A217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828924" y="630208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69" name="Freeform 29">
              <a:extLst>
                <a:ext uri="{FF2B5EF4-FFF2-40B4-BE49-F238E27FC236}">
                  <a16:creationId xmlns:a16="http://schemas.microsoft.com/office/drawing/2014/main" id="{839C1AE9-DCD2-4FCD-BC21-5196279786C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93201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70" name="Freeform 30">
              <a:extLst>
                <a:ext uri="{FF2B5EF4-FFF2-40B4-BE49-F238E27FC236}">
                  <a16:creationId xmlns:a16="http://schemas.microsoft.com/office/drawing/2014/main" id="{E8EF2D61-8924-41C1-971E-5F5F492A9F7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67060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71" name="Freeform 31">
              <a:extLst>
                <a:ext uri="{FF2B5EF4-FFF2-40B4-BE49-F238E27FC236}">
                  <a16:creationId xmlns:a16="http://schemas.microsoft.com/office/drawing/2014/main" id="{9FCC103C-6005-4F7C-9AD1-4E9F42940A8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500296" y="630208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72" name="Freeform 32">
              <a:extLst>
                <a:ext uri="{FF2B5EF4-FFF2-40B4-BE49-F238E27FC236}">
                  <a16:creationId xmlns:a16="http://schemas.microsoft.com/office/drawing/2014/main" id="{1DC92673-ADBC-4943-A185-53D1B8CB813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74155" y="630208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73" name="Freeform 543">
              <a:extLst>
                <a:ext uri="{FF2B5EF4-FFF2-40B4-BE49-F238E27FC236}">
                  <a16:creationId xmlns:a16="http://schemas.microsoft.com/office/drawing/2014/main" id="{1287E3ED-53A1-4987-A88D-D37D54868EF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8433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74" name="Freeform 544">
              <a:extLst>
                <a:ext uri="{FF2B5EF4-FFF2-40B4-BE49-F238E27FC236}">
                  <a16:creationId xmlns:a16="http://schemas.microsoft.com/office/drawing/2014/main" id="{2A765B9D-2A15-4D4C-A939-CE1AC9DC999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12291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75" name="Freeform 545">
              <a:extLst>
                <a:ext uri="{FF2B5EF4-FFF2-40B4-BE49-F238E27FC236}">
                  <a16:creationId xmlns:a16="http://schemas.microsoft.com/office/drawing/2014/main" id="{A84A1B8C-2ED8-4268-94F8-F5BBAB2CE23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45526" y="630208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76" name="Freeform 546">
              <a:extLst>
                <a:ext uri="{FF2B5EF4-FFF2-40B4-BE49-F238E27FC236}">
                  <a16:creationId xmlns:a16="http://schemas.microsoft.com/office/drawing/2014/main" id="{17223C32-8657-443B-B6AA-4088B53F70C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19387" y="630208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77" name="Freeform 29">
              <a:extLst>
                <a:ext uri="{FF2B5EF4-FFF2-40B4-BE49-F238E27FC236}">
                  <a16:creationId xmlns:a16="http://schemas.microsoft.com/office/drawing/2014/main" id="{6DA721F8-543B-4774-80ED-DA7A0DCB4A2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663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78" name="Freeform 31">
              <a:extLst>
                <a:ext uri="{FF2B5EF4-FFF2-40B4-BE49-F238E27FC236}">
                  <a16:creationId xmlns:a16="http://schemas.microsoft.com/office/drawing/2014/main" id="{824130EC-36D9-4E65-8369-4FBA208EB47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90757" y="630208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31" name="Freeform 30">
              <a:extLst>
                <a:ext uri="{FF2B5EF4-FFF2-40B4-BE49-F238E27FC236}">
                  <a16:creationId xmlns:a16="http://schemas.microsoft.com/office/drawing/2014/main" id="{5C863DDD-EE32-4FAF-87C9-E2EA69ABEF4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874480" y="6305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32" name="Freeform 32">
              <a:extLst>
                <a:ext uri="{FF2B5EF4-FFF2-40B4-BE49-F238E27FC236}">
                  <a16:creationId xmlns:a16="http://schemas.microsoft.com/office/drawing/2014/main" id="{632F363E-9D2D-4FA7-841E-2CCD61081E6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981575" y="6302087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33" name="Freeform 403">
              <a:extLst>
                <a:ext uri="{FF2B5EF4-FFF2-40B4-BE49-F238E27FC236}">
                  <a16:creationId xmlns:a16="http://schemas.microsoft.com/office/drawing/2014/main" id="{5015AF98-4CB3-493B-98A3-AE57261145F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545853" y="6305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34" name="Freeform 404">
              <a:extLst>
                <a:ext uri="{FF2B5EF4-FFF2-40B4-BE49-F238E27FC236}">
                  <a16:creationId xmlns:a16="http://schemas.microsoft.com/office/drawing/2014/main" id="{82A1F092-F52B-4B69-BE3E-9C1B328832B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219711" y="6305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35" name="Freeform 405">
              <a:extLst>
                <a:ext uri="{FF2B5EF4-FFF2-40B4-BE49-F238E27FC236}">
                  <a16:creationId xmlns:a16="http://schemas.microsoft.com/office/drawing/2014/main" id="{302B6FF3-F1C6-44B3-80C7-9A213E95C81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652945" y="630208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36" name="Freeform 406">
              <a:extLst>
                <a:ext uri="{FF2B5EF4-FFF2-40B4-BE49-F238E27FC236}">
                  <a16:creationId xmlns:a16="http://schemas.microsoft.com/office/drawing/2014/main" id="{78251DAE-3B65-4373-A5A8-6265D0D50AC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326806" y="6302087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37" name="Freeform 29">
              <a:extLst>
                <a:ext uri="{FF2B5EF4-FFF2-40B4-BE49-F238E27FC236}">
                  <a16:creationId xmlns:a16="http://schemas.microsoft.com/office/drawing/2014/main" id="{1D008A72-0096-4F51-B0CF-34A243E43CF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891083" y="6305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38" name="Freeform 31">
              <a:extLst>
                <a:ext uri="{FF2B5EF4-FFF2-40B4-BE49-F238E27FC236}">
                  <a16:creationId xmlns:a16="http://schemas.microsoft.com/office/drawing/2014/main" id="{C4633A08-03F5-4AE1-A3F9-AEDA49FFD1B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998177" y="630208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39" name="Freeform 29">
              <a:extLst>
                <a:ext uri="{FF2B5EF4-FFF2-40B4-BE49-F238E27FC236}">
                  <a16:creationId xmlns:a16="http://schemas.microsoft.com/office/drawing/2014/main" id="{D95FDF37-DAEA-464F-B4A9-40DAFFF5442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562455" y="6305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40" name="Freeform 30">
              <a:extLst>
                <a:ext uri="{FF2B5EF4-FFF2-40B4-BE49-F238E27FC236}">
                  <a16:creationId xmlns:a16="http://schemas.microsoft.com/office/drawing/2014/main" id="{8AA6C1AF-D312-46BF-9132-6CAF8A47C25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236313" y="6305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41" name="Freeform 31">
              <a:extLst>
                <a:ext uri="{FF2B5EF4-FFF2-40B4-BE49-F238E27FC236}">
                  <a16:creationId xmlns:a16="http://schemas.microsoft.com/office/drawing/2014/main" id="{E2D60464-762D-4F7A-8F43-FB398500749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669548" y="630208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42" name="Freeform 32">
              <a:extLst>
                <a:ext uri="{FF2B5EF4-FFF2-40B4-BE49-F238E27FC236}">
                  <a16:creationId xmlns:a16="http://schemas.microsoft.com/office/drawing/2014/main" id="{62964145-14BF-4FC7-93DE-622BC9E2F3F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343408" y="6302087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43" name="Freeform 29">
              <a:extLst>
                <a:ext uri="{FF2B5EF4-FFF2-40B4-BE49-F238E27FC236}">
                  <a16:creationId xmlns:a16="http://schemas.microsoft.com/office/drawing/2014/main" id="{F3555649-B5D4-4E08-9314-73A87564F56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907685" y="6305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44" name="Freeform 30">
              <a:extLst>
                <a:ext uri="{FF2B5EF4-FFF2-40B4-BE49-F238E27FC236}">
                  <a16:creationId xmlns:a16="http://schemas.microsoft.com/office/drawing/2014/main" id="{A08FB8F9-B2D3-4A24-A054-31C7F680E00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581544" y="6305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45" name="Freeform 31">
              <a:extLst>
                <a:ext uri="{FF2B5EF4-FFF2-40B4-BE49-F238E27FC236}">
                  <a16:creationId xmlns:a16="http://schemas.microsoft.com/office/drawing/2014/main" id="{123804BA-9AAC-4371-8B93-60A9EE04E8D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014780" y="630208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46" name="Freeform 32">
              <a:extLst>
                <a:ext uri="{FF2B5EF4-FFF2-40B4-BE49-F238E27FC236}">
                  <a16:creationId xmlns:a16="http://schemas.microsoft.com/office/drawing/2014/main" id="{A5391073-7BA5-454E-A323-4DB00D04AF1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688639" y="6302087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47" name="Freeform 29">
              <a:extLst>
                <a:ext uri="{FF2B5EF4-FFF2-40B4-BE49-F238E27FC236}">
                  <a16:creationId xmlns:a16="http://schemas.microsoft.com/office/drawing/2014/main" id="{A83C0E05-6B18-4654-87DD-E4AFFE8921B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252916" y="6305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48" name="Freeform 30">
              <a:extLst>
                <a:ext uri="{FF2B5EF4-FFF2-40B4-BE49-F238E27FC236}">
                  <a16:creationId xmlns:a16="http://schemas.microsoft.com/office/drawing/2014/main" id="{7AE2080B-D3D9-4B09-B767-540BCB6A19C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926775" y="6305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49" name="Freeform 31">
              <a:extLst>
                <a:ext uri="{FF2B5EF4-FFF2-40B4-BE49-F238E27FC236}">
                  <a16:creationId xmlns:a16="http://schemas.microsoft.com/office/drawing/2014/main" id="{1345BEFD-4483-4EBA-8077-D131A210B56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360011" y="630208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50" name="Freeform 32">
              <a:extLst>
                <a:ext uri="{FF2B5EF4-FFF2-40B4-BE49-F238E27FC236}">
                  <a16:creationId xmlns:a16="http://schemas.microsoft.com/office/drawing/2014/main" id="{587BF442-745D-4DD7-BC77-14728DA99F8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033870" y="6302087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51" name="Freeform 29">
              <a:extLst>
                <a:ext uri="{FF2B5EF4-FFF2-40B4-BE49-F238E27FC236}">
                  <a16:creationId xmlns:a16="http://schemas.microsoft.com/office/drawing/2014/main" id="{AC2E9FF6-883D-4872-B18C-AF83DE34880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598148" y="6305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52" name="Freeform 30">
              <a:extLst>
                <a:ext uri="{FF2B5EF4-FFF2-40B4-BE49-F238E27FC236}">
                  <a16:creationId xmlns:a16="http://schemas.microsoft.com/office/drawing/2014/main" id="{21FFB2E6-1958-49D3-B329-BC42887E8C6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272007" y="6305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53" name="Freeform 31">
              <a:extLst>
                <a:ext uri="{FF2B5EF4-FFF2-40B4-BE49-F238E27FC236}">
                  <a16:creationId xmlns:a16="http://schemas.microsoft.com/office/drawing/2014/main" id="{76DC9866-A250-4028-B8FF-7AC2A6AB5C6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705242" y="630208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54" name="Freeform 32">
              <a:extLst>
                <a:ext uri="{FF2B5EF4-FFF2-40B4-BE49-F238E27FC236}">
                  <a16:creationId xmlns:a16="http://schemas.microsoft.com/office/drawing/2014/main" id="{104EDCCC-D435-44E2-963F-B87E54F72A7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79101" y="6302087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55" name="Freeform 425">
              <a:extLst>
                <a:ext uri="{FF2B5EF4-FFF2-40B4-BE49-F238E27FC236}">
                  <a16:creationId xmlns:a16="http://schemas.microsoft.com/office/drawing/2014/main" id="{619DB07C-1208-4577-936E-FB631219932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943379" y="6305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56" name="Freeform 426">
              <a:extLst>
                <a:ext uri="{FF2B5EF4-FFF2-40B4-BE49-F238E27FC236}">
                  <a16:creationId xmlns:a16="http://schemas.microsoft.com/office/drawing/2014/main" id="{9EDBBC22-3CD9-4A4F-9C1F-ECC164DF476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617237" y="6305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57" name="Freeform 427">
              <a:extLst>
                <a:ext uri="{FF2B5EF4-FFF2-40B4-BE49-F238E27FC236}">
                  <a16:creationId xmlns:a16="http://schemas.microsoft.com/office/drawing/2014/main" id="{1491FCD1-0EF2-4E05-AF16-3AB8A8D35DA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050472" y="630208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58" name="Freeform 428">
              <a:extLst>
                <a:ext uri="{FF2B5EF4-FFF2-40B4-BE49-F238E27FC236}">
                  <a16:creationId xmlns:a16="http://schemas.microsoft.com/office/drawing/2014/main" id="{19C4BC71-A3E0-422C-A564-DCC5E86ADDB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724332" y="6302087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59" name="Freeform 29">
              <a:extLst>
                <a:ext uri="{FF2B5EF4-FFF2-40B4-BE49-F238E27FC236}">
                  <a16:creationId xmlns:a16="http://schemas.microsoft.com/office/drawing/2014/main" id="{8D7A5F25-383E-46EA-A721-CCE8E05E807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288609" y="6305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60" name="Freeform 31">
              <a:extLst>
                <a:ext uri="{FF2B5EF4-FFF2-40B4-BE49-F238E27FC236}">
                  <a16:creationId xmlns:a16="http://schemas.microsoft.com/office/drawing/2014/main" id="{040F49CB-3766-4F2F-8735-37E1012FBD1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95703" y="630208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800" name="Group 1799">
            <a:extLst>
              <a:ext uri="{FF2B5EF4-FFF2-40B4-BE49-F238E27FC236}">
                <a16:creationId xmlns:a16="http://schemas.microsoft.com/office/drawing/2014/main" id="{9F10D460-6A74-4818-9F46-EAE7C1C9C177}"/>
              </a:ext>
            </a:extLst>
          </p:cNvPr>
          <p:cNvGrpSpPr/>
          <p:nvPr userDrawn="1"/>
        </p:nvGrpSpPr>
        <p:grpSpPr>
          <a:xfrm>
            <a:off x="83663" y="6619612"/>
            <a:ext cx="12009863" cy="176637"/>
            <a:chOff x="83663" y="6592396"/>
            <a:chExt cx="12009863" cy="176637"/>
          </a:xfrm>
        </p:grpSpPr>
        <p:sp>
          <p:nvSpPr>
            <p:cNvPr id="1079" name="Freeform 29">
              <a:extLst>
                <a:ext uri="{FF2B5EF4-FFF2-40B4-BE49-F238E27FC236}">
                  <a16:creationId xmlns:a16="http://schemas.microsoft.com/office/drawing/2014/main" id="{20EC484A-C5F1-48E7-8A21-20D6EFB703AF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196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80" name="Freeform 30">
              <a:extLst>
                <a:ext uri="{FF2B5EF4-FFF2-40B4-BE49-F238E27FC236}">
                  <a16:creationId xmlns:a16="http://schemas.microsoft.com/office/drawing/2014/main" id="{C019F15B-E358-4F68-9CEB-9194160ABC3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337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81" name="Freeform 31">
              <a:extLst>
                <a:ext uri="{FF2B5EF4-FFF2-40B4-BE49-F238E27FC236}">
                  <a16:creationId xmlns:a16="http://schemas.microsoft.com/office/drawing/2014/main" id="{E3B77A66-4C88-4E4B-B209-ABC85729F7BD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63" y="659239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82" name="Freeform 32">
              <a:extLst>
                <a:ext uri="{FF2B5EF4-FFF2-40B4-BE49-F238E27FC236}">
                  <a16:creationId xmlns:a16="http://schemas.microsoft.com/office/drawing/2014/main" id="{114BE01A-34B0-4AAF-B4EF-AD3352AEDB4E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290" y="659239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83" name="Freeform 29">
              <a:extLst>
                <a:ext uri="{FF2B5EF4-FFF2-40B4-BE49-F238E27FC236}">
                  <a16:creationId xmlns:a16="http://schemas.microsoft.com/office/drawing/2014/main" id="{6DC72554-CFD3-414F-98A7-EDE3A7652429}"/>
                </a:ext>
              </a:extLst>
            </p:cNvPr>
            <p:cNvSpPr>
              <a:spLocks/>
            </p:cNvSpPr>
            <p:nvPr/>
          </p:nvSpPr>
          <p:spPr bwMode="auto">
            <a:xfrm>
              <a:off x="959966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84" name="Freeform 30">
              <a:extLst>
                <a:ext uri="{FF2B5EF4-FFF2-40B4-BE49-F238E27FC236}">
                  <a16:creationId xmlns:a16="http://schemas.microsoft.com/office/drawing/2014/main" id="{2CC7A624-D22C-419B-BA70-20B587366E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6106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85" name="Freeform 31">
              <a:extLst>
                <a:ext uri="{FF2B5EF4-FFF2-40B4-BE49-F238E27FC236}">
                  <a16:creationId xmlns:a16="http://schemas.microsoft.com/office/drawing/2014/main" id="{EC4B0102-5975-4638-B356-C1154D6D87C6}"/>
                </a:ext>
              </a:extLst>
            </p:cNvPr>
            <p:cNvSpPr>
              <a:spLocks/>
            </p:cNvSpPr>
            <p:nvPr/>
          </p:nvSpPr>
          <p:spPr bwMode="auto">
            <a:xfrm>
              <a:off x="738432" y="659239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86" name="Freeform 32">
              <a:extLst>
                <a:ext uri="{FF2B5EF4-FFF2-40B4-BE49-F238E27FC236}">
                  <a16:creationId xmlns:a16="http://schemas.microsoft.com/office/drawing/2014/main" id="{03FA428C-CEAE-478D-9CDF-61170AA6E4B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7060" y="659239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87" name="Freeform 29">
              <a:extLst>
                <a:ext uri="{FF2B5EF4-FFF2-40B4-BE49-F238E27FC236}">
                  <a16:creationId xmlns:a16="http://schemas.microsoft.com/office/drawing/2014/main" id="{0480BD3D-62D0-4B5B-8EA2-D29DF2DAE9A1}"/>
                </a:ext>
              </a:extLst>
            </p:cNvPr>
            <p:cNvSpPr>
              <a:spLocks/>
            </p:cNvSpPr>
            <p:nvPr/>
          </p:nvSpPr>
          <p:spPr bwMode="auto">
            <a:xfrm>
              <a:off x="1614734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88" name="Freeform 30">
              <a:extLst>
                <a:ext uri="{FF2B5EF4-FFF2-40B4-BE49-F238E27FC236}">
                  <a16:creationId xmlns:a16="http://schemas.microsoft.com/office/drawing/2014/main" id="{C7D9E2F1-D11B-4052-966F-ACB98E23EF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0875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89" name="Freeform 31">
              <a:extLst>
                <a:ext uri="{FF2B5EF4-FFF2-40B4-BE49-F238E27FC236}">
                  <a16:creationId xmlns:a16="http://schemas.microsoft.com/office/drawing/2014/main" id="{CB5EE88A-6183-4ED1-9553-FC9F10A7384A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3201" y="659239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90" name="Freeform 32">
              <a:extLst>
                <a:ext uri="{FF2B5EF4-FFF2-40B4-BE49-F238E27FC236}">
                  <a16:creationId xmlns:a16="http://schemas.microsoft.com/office/drawing/2014/main" id="{097BE47B-9772-478D-9E85-54F4E3EA4015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1829" y="659239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91" name="Freeform 29">
              <a:extLst>
                <a:ext uri="{FF2B5EF4-FFF2-40B4-BE49-F238E27FC236}">
                  <a16:creationId xmlns:a16="http://schemas.microsoft.com/office/drawing/2014/main" id="{3ADBE7CA-4A20-4A6E-9A72-D6CA75B5DD45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9503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92" name="Freeform 30">
              <a:extLst>
                <a:ext uri="{FF2B5EF4-FFF2-40B4-BE49-F238E27FC236}">
                  <a16:creationId xmlns:a16="http://schemas.microsoft.com/office/drawing/2014/main" id="{40115CCA-BC50-4E02-A9CA-6EDB4FCFAC50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5644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93" name="Freeform 31">
              <a:extLst>
                <a:ext uri="{FF2B5EF4-FFF2-40B4-BE49-F238E27FC236}">
                  <a16:creationId xmlns:a16="http://schemas.microsoft.com/office/drawing/2014/main" id="{F949C139-2D0D-4AB4-863D-069E256D62F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7969" y="659239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94" name="Freeform 32">
              <a:extLst>
                <a:ext uri="{FF2B5EF4-FFF2-40B4-BE49-F238E27FC236}">
                  <a16:creationId xmlns:a16="http://schemas.microsoft.com/office/drawing/2014/main" id="{94023488-C557-4DA5-AB6B-4E9619D32B49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6598" y="659239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95" name="Freeform 565">
              <a:extLst>
                <a:ext uri="{FF2B5EF4-FFF2-40B4-BE49-F238E27FC236}">
                  <a16:creationId xmlns:a16="http://schemas.microsoft.com/office/drawing/2014/main" id="{AC21113F-942B-4075-9639-AF257D4C2D5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4272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96" name="Freeform 566">
              <a:extLst>
                <a:ext uri="{FF2B5EF4-FFF2-40B4-BE49-F238E27FC236}">
                  <a16:creationId xmlns:a16="http://schemas.microsoft.com/office/drawing/2014/main" id="{C6F33099-AF0F-4EA1-980B-67C22DEC502B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0413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97" name="Freeform 567">
              <a:extLst>
                <a:ext uri="{FF2B5EF4-FFF2-40B4-BE49-F238E27FC236}">
                  <a16:creationId xmlns:a16="http://schemas.microsoft.com/office/drawing/2014/main" id="{5B688F19-595F-46BC-87FA-BFA8FE0CF5D3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2739" y="659239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98" name="Freeform 568">
              <a:extLst>
                <a:ext uri="{FF2B5EF4-FFF2-40B4-BE49-F238E27FC236}">
                  <a16:creationId xmlns:a16="http://schemas.microsoft.com/office/drawing/2014/main" id="{57EE3F95-1923-408C-9FCB-8A061AC4E1E7}"/>
                </a:ext>
              </a:extLst>
            </p:cNvPr>
            <p:cNvSpPr>
              <a:spLocks/>
            </p:cNvSpPr>
            <p:nvPr/>
          </p:nvSpPr>
          <p:spPr bwMode="auto">
            <a:xfrm>
              <a:off x="3031366" y="659239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99" name="Freeform 29">
              <a:extLst>
                <a:ext uri="{FF2B5EF4-FFF2-40B4-BE49-F238E27FC236}">
                  <a16:creationId xmlns:a16="http://schemas.microsoft.com/office/drawing/2014/main" id="{0364578F-6F14-4642-8DB5-A9CB233AF228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9042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00" name="Freeform 31">
              <a:extLst>
                <a:ext uri="{FF2B5EF4-FFF2-40B4-BE49-F238E27FC236}">
                  <a16:creationId xmlns:a16="http://schemas.microsoft.com/office/drawing/2014/main" id="{F0D43546-B66F-475B-A283-080ADFF42DE7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7508" y="659239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01" name="Freeform 29">
              <a:extLst>
                <a:ext uri="{FF2B5EF4-FFF2-40B4-BE49-F238E27FC236}">
                  <a16:creationId xmlns:a16="http://schemas.microsoft.com/office/drawing/2014/main" id="{263C917B-6F03-478D-BEDD-E0D8FA27A63F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7670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02" name="Freeform 30">
              <a:extLst>
                <a:ext uri="{FF2B5EF4-FFF2-40B4-BE49-F238E27FC236}">
                  <a16:creationId xmlns:a16="http://schemas.microsoft.com/office/drawing/2014/main" id="{E21820AF-D32C-40BC-830F-468A4D0F841B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3811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03" name="Freeform 31">
              <a:extLst>
                <a:ext uri="{FF2B5EF4-FFF2-40B4-BE49-F238E27FC236}">
                  <a16:creationId xmlns:a16="http://schemas.microsoft.com/office/drawing/2014/main" id="{A9478718-3EA4-41DE-B02F-17B749521460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6136" y="659239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04" name="Freeform 32">
              <a:extLst>
                <a:ext uri="{FF2B5EF4-FFF2-40B4-BE49-F238E27FC236}">
                  <a16:creationId xmlns:a16="http://schemas.microsoft.com/office/drawing/2014/main" id="{4423D64C-BFD5-4F60-A7F6-4E0E140FA55B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4764" y="659239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05" name="Freeform 29">
              <a:extLst>
                <a:ext uri="{FF2B5EF4-FFF2-40B4-BE49-F238E27FC236}">
                  <a16:creationId xmlns:a16="http://schemas.microsoft.com/office/drawing/2014/main" id="{EF5ED76E-CD41-4077-96EA-41CBD8BDD11C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2439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06" name="Freeform 30">
              <a:extLst>
                <a:ext uri="{FF2B5EF4-FFF2-40B4-BE49-F238E27FC236}">
                  <a16:creationId xmlns:a16="http://schemas.microsoft.com/office/drawing/2014/main" id="{B643B771-3F02-4492-8909-91C20695FB39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8580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07" name="Freeform 31">
              <a:extLst>
                <a:ext uri="{FF2B5EF4-FFF2-40B4-BE49-F238E27FC236}">
                  <a16:creationId xmlns:a16="http://schemas.microsoft.com/office/drawing/2014/main" id="{7C910711-DE97-49BE-9F3A-493D1BA84559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0905" y="659239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08" name="Freeform 32">
              <a:extLst>
                <a:ext uri="{FF2B5EF4-FFF2-40B4-BE49-F238E27FC236}">
                  <a16:creationId xmlns:a16="http://schemas.microsoft.com/office/drawing/2014/main" id="{7EBFD03A-7F03-49F5-8A9F-F5BAF084DD41}"/>
                </a:ext>
              </a:extLst>
            </p:cNvPr>
            <p:cNvSpPr>
              <a:spLocks/>
            </p:cNvSpPr>
            <p:nvPr/>
          </p:nvSpPr>
          <p:spPr bwMode="auto">
            <a:xfrm>
              <a:off x="4669534" y="659239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09" name="Freeform 29">
              <a:extLst>
                <a:ext uri="{FF2B5EF4-FFF2-40B4-BE49-F238E27FC236}">
                  <a16:creationId xmlns:a16="http://schemas.microsoft.com/office/drawing/2014/main" id="{D494A738-34FD-468F-B1A6-A0751EAA0C39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7208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10" name="Freeform 30">
              <a:extLst>
                <a:ext uri="{FF2B5EF4-FFF2-40B4-BE49-F238E27FC236}">
                  <a16:creationId xmlns:a16="http://schemas.microsoft.com/office/drawing/2014/main" id="{00CF7EBB-A68D-4D46-833D-77CBFB6D83B8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3348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11" name="Freeform 31">
              <a:extLst>
                <a:ext uri="{FF2B5EF4-FFF2-40B4-BE49-F238E27FC236}">
                  <a16:creationId xmlns:a16="http://schemas.microsoft.com/office/drawing/2014/main" id="{13D89E70-CF19-4DC2-8B5A-E488D9A07EB2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5674" y="659239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12" name="Freeform 32">
              <a:extLst>
                <a:ext uri="{FF2B5EF4-FFF2-40B4-BE49-F238E27FC236}">
                  <a16:creationId xmlns:a16="http://schemas.microsoft.com/office/drawing/2014/main" id="{BB2506F0-880E-403A-A175-828C514323BF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4302" y="659239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13" name="Freeform 29">
              <a:extLst>
                <a:ext uri="{FF2B5EF4-FFF2-40B4-BE49-F238E27FC236}">
                  <a16:creationId xmlns:a16="http://schemas.microsoft.com/office/drawing/2014/main" id="{B36A7945-93EC-4AC0-A8B5-F584C83FC80E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1977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14" name="Freeform 30">
              <a:extLst>
                <a:ext uri="{FF2B5EF4-FFF2-40B4-BE49-F238E27FC236}">
                  <a16:creationId xmlns:a16="http://schemas.microsoft.com/office/drawing/2014/main" id="{94F3BE54-CF55-4715-93E0-07EDF9C85C92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8118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15" name="Freeform 31">
              <a:extLst>
                <a:ext uri="{FF2B5EF4-FFF2-40B4-BE49-F238E27FC236}">
                  <a16:creationId xmlns:a16="http://schemas.microsoft.com/office/drawing/2014/main" id="{8E46B78E-A285-423E-9040-19464771F1D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0443" y="659239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16" name="Freeform 32">
              <a:extLst>
                <a:ext uri="{FF2B5EF4-FFF2-40B4-BE49-F238E27FC236}">
                  <a16:creationId xmlns:a16="http://schemas.microsoft.com/office/drawing/2014/main" id="{2C56820B-506F-4B5D-AA96-20CA08F46F6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9071" y="659239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17" name="Freeform 587">
              <a:extLst>
                <a:ext uri="{FF2B5EF4-FFF2-40B4-BE49-F238E27FC236}">
                  <a16:creationId xmlns:a16="http://schemas.microsoft.com/office/drawing/2014/main" id="{60A72E68-97B2-4FE8-A919-C05B570212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6745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18" name="Freeform 588">
              <a:extLst>
                <a:ext uri="{FF2B5EF4-FFF2-40B4-BE49-F238E27FC236}">
                  <a16:creationId xmlns:a16="http://schemas.microsoft.com/office/drawing/2014/main" id="{E19CD37D-1A09-4493-9DD4-B10860880FD0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2887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19" name="Freeform 589">
              <a:extLst>
                <a:ext uri="{FF2B5EF4-FFF2-40B4-BE49-F238E27FC236}">
                  <a16:creationId xmlns:a16="http://schemas.microsoft.com/office/drawing/2014/main" id="{F01B1AE9-EFD8-4759-8BD4-6BF7F985DF0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05212" y="659239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20" name="Freeform 590">
              <a:extLst>
                <a:ext uri="{FF2B5EF4-FFF2-40B4-BE49-F238E27FC236}">
                  <a16:creationId xmlns:a16="http://schemas.microsoft.com/office/drawing/2014/main" id="{6741E16C-7E75-4FDF-8BAE-1ACEC2364B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3840" y="659239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21" name="Freeform 29">
              <a:extLst>
                <a:ext uri="{FF2B5EF4-FFF2-40B4-BE49-F238E27FC236}">
                  <a16:creationId xmlns:a16="http://schemas.microsoft.com/office/drawing/2014/main" id="{8A7B8F13-776E-48A7-982F-7E19A3B62B14}"/>
                </a:ext>
              </a:extLst>
            </p:cNvPr>
            <p:cNvSpPr>
              <a:spLocks/>
            </p:cNvSpPr>
            <p:nvPr/>
          </p:nvSpPr>
          <p:spPr bwMode="auto">
            <a:xfrm>
              <a:off x="7181515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22" name="Freeform 31">
              <a:extLst>
                <a:ext uri="{FF2B5EF4-FFF2-40B4-BE49-F238E27FC236}">
                  <a16:creationId xmlns:a16="http://schemas.microsoft.com/office/drawing/2014/main" id="{86CC642A-BCB8-43C4-84D6-4F5EFCF59CDA}"/>
                </a:ext>
              </a:extLst>
            </p:cNvPr>
            <p:cNvSpPr>
              <a:spLocks/>
            </p:cNvSpPr>
            <p:nvPr/>
          </p:nvSpPr>
          <p:spPr bwMode="auto">
            <a:xfrm>
              <a:off x="6959981" y="659239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61" name="Freeform 29">
              <a:extLst>
                <a:ext uri="{FF2B5EF4-FFF2-40B4-BE49-F238E27FC236}">
                  <a16:creationId xmlns:a16="http://schemas.microsoft.com/office/drawing/2014/main" id="{1F0DC721-06CB-4895-97C7-CFA513A33F93}"/>
                </a:ext>
              </a:extLst>
            </p:cNvPr>
            <p:cNvSpPr>
              <a:spLocks/>
            </p:cNvSpPr>
            <p:nvPr/>
          </p:nvSpPr>
          <p:spPr bwMode="auto">
            <a:xfrm>
              <a:off x="7510142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62" name="Freeform 30">
              <a:extLst>
                <a:ext uri="{FF2B5EF4-FFF2-40B4-BE49-F238E27FC236}">
                  <a16:creationId xmlns:a16="http://schemas.microsoft.com/office/drawing/2014/main" id="{7BBE000F-F956-4248-AE79-FAA2250BFB03}"/>
                </a:ext>
              </a:extLst>
            </p:cNvPr>
            <p:cNvSpPr>
              <a:spLocks/>
            </p:cNvSpPr>
            <p:nvPr/>
          </p:nvSpPr>
          <p:spPr bwMode="auto">
            <a:xfrm>
              <a:off x="7836283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63" name="Freeform 31">
              <a:extLst>
                <a:ext uri="{FF2B5EF4-FFF2-40B4-BE49-F238E27FC236}">
                  <a16:creationId xmlns:a16="http://schemas.microsoft.com/office/drawing/2014/main" id="{9E868A4F-7720-485D-8680-ABD0BD046BA0}"/>
                </a:ext>
              </a:extLst>
            </p:cNvPr>
            <p:cNvSpPr>
              <a:spLocks/>
            </p:cNvSpPr>
            <p:nvPr/>
          </p:nvSpPr>
          <p:spPr bwMode="auto">
            <a:xfrm>
              <a:off x="7288609" y="659239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64" name="Freeform 32">
              <a:extLst>
                <a:ext uri="{FF2B5EF4-FFF2-40B4-BE49-F238E27FC236}">
                  <a16:creationId xmlns:a16="http://schemas.microsoft.com/office/drawing/2014/main" id="{D5AB9716-9331-467A-8B22-D8EC16B052C5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7237" y="659239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65" name="Freeform 29">
              <a:extLst>
                <a:ext uri="{FF2B5EF4-FFF2-40B4-BE49-F238E27FC236}">
                  <a16:creationId xmlns:a16="http://schemas.microsoft.com/office/drawing/2014/main" id="{187D1866-CC17-4F28-84AC-C4F6960138FD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4912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66" name="Freeform 30">
              <a:extLst>
                <a:ext uri="{FF2B5EF4-FFF2-40B4-BE49-F238E27FC236}">
                  <a16:creationId xmlns:a16="http://schemas.microsoft.com/office/drawing/2014/main" id="{77D82381-D2E6-4D23-8EAD-EA1D7A852242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1052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67" name="Freeform 31">
              <a:extLst>
                <a:ext uri="{FF2B5EF4-FFF2-40B4-BE49-F238E27FC236}">
                  <a16:creationId xmlns:a16="http://schemas.microsoft.com/office/drawing/2014/main" id="{C30FB653-C91F-43C2-A880-21733D398CD0}"/>
                </a:ext>
              </a:extLst>
            </p:cNvPr>
            <p:cNvSpPr>
              <a:spLocks/>
            </p:cNvSpPr>
            <p:nvPr/>
          </p:nvSpPr>
          <p:spPr bwMode="auto">
            <a:xfrm>
              <a:off x="7943378" y="659239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68" name="Freeform 32">
              <a:extLst>
                <a:ext uri="{FF2B5EF4-FFF2-40B4-BE49-F238E27FC236}">
                  <a16:creationId xmlns:a16="http://schemas.microsoft.com/office/drawing/2014/main" id="{E03D883A-65C9-49B0-B55C-1AA52EA51A0A}"/>
                </a:ext>
              </a:extLst>
            </p:cNvPr>
            <p:cNvSpPr>
              <a:spLocks/>
            </p:cNvSpPr>
            <p:nvPr/>
          </p:nvSpPr>
          <p:spPr bwMode="auto">
            <a:xfrm>
              <a:off x="8272007" y="659239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69" name="Freeform 29">
              <a:extLst>
                <a:ext uri="{FF2B5EF4-FFF2-40B4-BE49-F238E27FC236}">
                  <a16:creationId xmlns:a16="http://schemas.microsoft.com/office/drawing/2014/main" id="{F5759E49-4355-44D0-A50C-ECA250677FE0}"/>
                </a:ext>
              </a:extLst>
            </p:cNvPr>
            <p:cNvSpPr>
              <a:spLocks/>
            </p:cNvSpPr>
            <p:nvPr/>
          </p:nvSpPr>
          <p:spPr bwMode="auto">
            <a:xfrm>
              <a:off x="8819680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70" name="Freeform 30">
              <a:extLst>
                <a:ext uri="{FF2B5EF4-FFF2-40B4-BE49-F238E27FC236}">
                  <a16:creationId xmlns:a16="http://schemas.microsoft.com/office/drawing/2014/main" id="{08FFCCA9-495E-4AED-B062-7911EC56B10A}"/>
                </a:ext>
              </a:extLst>
            </p:cNvPr>
            <p:cNvSpPr>
              <a:spLocks/>
            </p:cNvSpPr>
            <p:nvPr/>
          </p:nvSpPr>
          <p:spPr bwMode="auto">
            <a:xfrm>
              <a:off x="9145821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71" name="Freeform 31">
              <a:extLst>
                <a:ext uri="{FF2B5EF4-FFF2-40B4-BE49-F238E27FC236}">
                  <a16:creationId xmlns:a16="http://schemas.microsoft.com/office/drawing/2014/main" id="{CE77C841-2D0B-4BCA-A931-AE1F02EE6ACC}"/>
                </a:ext>
              </a:extLst>
            </p:cNvPr>
            <p:cNvSpPr>
              <a:spLocks/>
            </p:cNvSpPr>
            <p:nvPr/>
          </p:nvSpPr>
          <p:spPr bwMode="auto">
            <a:xfrm>
              <a:off x="8598147" y="659239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72" name="Freeform 32">
              <a:extLst>
                <a:ext uri="{FF2B5EF4-FFF2-40B4-BE49-F238E27FC236}">
                  <a16:creationId xmlns:a16="http://schemas.microsoft.com/office/drawing/2014/main" id="{8CBD0AE1-AFDF-4F0C-BC5C-5F8C73655D41}"/>
                </a:ext>
              </a:extLst>
            </p:cNvPr>
            <p:cNvSpPr>
              <a:spLocks/>
            </p:cNvSpPr>
            <p:nvPr/>
          </p:nvSpPr>
          <p:spPr bwMode="auto">
            <a:xfrm>
              <a:off x="8926774" y="659239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73" name="Freeform 29">
              <a:extLst>
                <a:ext uri="{FF2B5EF4-FFF2-40B4-BE49-F238E27FC236}">
                  <a16:creationId xmlns:a16="http://schemas.microsoft.com/office/drawing/2014/main" id="{ECF61FA9-98DB-4C15-A42F-3557A73ECB49}"/>
                </a:ext>
              </a:extLst>
            </p:cNvPr>
            <p:cNvSpPr>
              <a:spLocks/>
            </p:cNvSpPr>
            <p:nvPr/>
          </p:nvSpPr>
          <p:spPr bwMode="auto">
            <a:xfrm>
              <a:off x="9474450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74" name="Freeform 30">
              <a:extLst>
                <a:ext uri="{FF2B5EF4-FFF2-40B4-BE49-F238E27FC236}">
                  <a16:creationId xmlns:a16="http://schemas.microsoft.com/office/drawing/2014/main" id="{01894596-216F-4ED4-99D6-8BCB72EB0292}"/>
                </a:ext>
              </a:extLst>
            </p:cNvPr>
            <p:cNvSpPr>
              <a:spLocks/>
            </p:cNvSpPr>
            <p:nvPr/>
          </p:nvSpPr>
          <p:spPr bwMode="auto">
            <a:xfrm>
              <a:off x="9800591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75" name="Freeform 31">
              <a:extLst>
                <a:ext uri="{FF2B5EF4-FFF2-40B4-BE49-F238E27FC236}">
                  <a16:creationId xmlns:a16="http://schemas.microsoft.com/office/drawing/2014/main" id="{E9351B07-5963-4E4C-BA2E-597CDA99B928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2915" y="659239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76" name="Freeform 32">
              <a:extLst>
                <a:ext uri="{FF2B5EF4-FFF2-40B4-BE49-F238E27FC236}">
                  <a16:creationId xmlns:a16="http://schemas.microsoft.com/office/drawing/2014/main" id="{086CF589-8B94-4072-8E27-A7FDEAF06125}"/>
                </a:ext>
              </a:extLst>
            </p:cNvPr>
            <p:cNvSpPr>
              <a:spLocks/>
            </p:cNvSpPr>
            <p:nvPr/>
          </p:nvSpPr>
          <p:spPr bwMode="auto">
            <a:xfrm>
              <a:off x="9581544" y="659239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77" name="Freeform 447">
              <a:extLst>
                <a:ext uri="{FF2B5EF4-FFF2-40B4-BE49-F238E27FC236}">
                  <a16:creationId xmlns:a16="http://schemas.microsoft.com/office/drawing/2014/main" id="{0317F46C-DCD4-4A28-ACFA-6A51661C727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9218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78" name="Freeform 448">
              <a:extLst>
                <a:ext uri="{FF2B5EF4-FFF2-40B4-BE49-F238E27FC236}">
                  <a16:creationId xmlns:a16="http://schemas.microsoft.com/office/drawing/2014/main" id="{406FCB8A-1D2B-4BDA-9DB2-70553389C2C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55360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79" name="Freeform 449">
              <a:extLst>
                <a:ext uri="{FF2B5EF4-FFF2-40B4-BE49-F238E27FC236}">
                  <a16:creationId xmlns:a16="http://schemas.microsoft.com/office/drawing/2014/main" id="{A990AE18-0C76-46C2-B0F6-C3BD8866B051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7685" y="659239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80" name="Freeform 450">
              <a:extLst>
                <a:ext uri="{FF2B5EF4-FFF2-40B4-BE49-F238E27FC236}">
                  <a16:creationId xmlns:a16="http://schemas.microsoft.com/office/drawing/2014/main" id="{3B9FF01A-935E-455C-8E64-06251772D56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36312" y="659239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81" name="Freeform 29">
              <a:extLst>
                <a:ext uri="{FF2B5EF4-FFF2-40B4-BE49-F238E27FC236}">
                  <a16:creationId xmlns:a16="http://schemas.microsoft.com/office/drawing/2014/main" id="{D88D0A07-AF69-42C3-BBAA-1A836D93768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83987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82" name="Freeform 31">
              <a:extLst>
                <a:ext uri="{FF2B5EF4-FFF2-40B4-BE49-F238E27FC236}">
                  <a16:creationId xmlns:a16="http://schemas.microsoft.com/office/drawing/2014/main" id="{B21D54DB-4207-4062-BBD2-FBFC00E6324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2454" y="659239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83" name="Freeform 29">
              <a:extLst>
                <a:ext uri="{FF2B5EF4-FFF2-40B4-BE49-F238E27FC236}">
                  <a16:creationId xmlns:a16="http://schemas.microsoft.com/office/drawing/2014/main" id="{3A2A451F-9689-4B14-BA58-2F1788849E8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2615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84" name="Freeform 30">
              <a:extLst>
                <a:ext uri="{FF2B5EF4-FFF2-40B4-BE49-F238E27FC236}">
                  <a16:creationId xmlns:a16="http://schemas.microsoft.com/office/drawing/2014/main" id="{3EC5D921-246F-4E9A-8C38-DBDB5938281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38757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85" name="Freeform 31">
              <a:extLst>
                <a:ext uri="{FF2B5EF4-FFF2-40B4-BE49-F238E27FC236}">
                  <a16:creationId xmlns:a16="http://schemas.microsoft.com/office/drawing/2014/main" id="{0538CF54-7ACC-4114-B43B-7A4D417261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91083" y="659239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86" name="Freeform 32">
              <a:extLst>
                <a:ext uri="{FF2B5EF4-FFF2-40B4-BE49-F238E27FC236}">
                  <a16:creationId xmlns:a16="http://schemas.microsoft.com/office/drawing/2014/main" id="{11E301F6-776B-4BF8-9A6D-011F3835858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19710" y="659239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87" name="Freeform 29">
              <a:extLst>
                <a:ext uri="{FF2B5EF4-FFF2-40B4-BE49-F238E27FC236}">
                  <a16:creationId xmlns:a16="http://schemas.microsoft.com/office/drawing/2014/main" id="{E194C7E7-2518-4B40-B443-EC4BF865E47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67385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88" name="Freeform 30">
              <a:extLst>
                <a:ext uri="{FF2B5EF4-FFF2-40B4-BE49-F238E27FC236}">
                  <a16:creationId xmlns:a16="http://schemas.microsoft.com/office/drawing/2014/main" id="{8C421192-7469-48F1-A5C0-A4C2F92271D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93526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89" name="Freeform 31">
              <a:extLst>
                <a:ext uri="{FF2B5EF4-FFF2-40B4-BE49-F238E27FC236}">
                  <a16:creationId xmlns:a16="http://schemas.microsoft.com/office/drawing/2014/main" id="{4A565FE3-8B6C-4260-8F35-A2F21F0464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45852" y="659239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90" name="Freeform 32">
              <a:extLst>
                <a:ext uri="{FF2B5EF4-FFF2-40B4-BE49-F238E27FC236}">
                  <a16:creationId xmlns:a16="http://schemas.microsoft.com/office/drawing/2014/main" id="{19C1CE71-EF7F-461D-A55F-4B5B95F0A3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74480" y="659239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814" name="Group 1813">
            <a:extLst>
              <a:ext uri="{FF2B5EF4-FFF2-40B4-BE49-F238E27FC236}">
                <a16:creationId xmlns:a16="http://schemas.microsoft.com/office/drawing/2014/main" id="{CCBAA3F1-F5D7-47E2-8204-499FF31AC1BA}"/>
              </a:ext>
            </a:extLst>
          </p:cNvPr>
          <p:cNvGrpSpPr/>
          <p:nvPr userDrawn="1"/>
        </p:nvGrpSpPr>
        <p:grpSpPr>
          <a:xfrm>
            <a:off x="83664" y="5194450"/>
            <a:ext cx="12009863" cy="176637"/>
            <a:chOff x="83664" y="5136234"/>
            <a:chExt cx="12009863" cy="176637"/>
          </a:xfrm>
        </p:grpSpPr>
        <p:sp>
          <p:nvSpPr>
            <p:cNvPr id="1215" name="Freeform 29">
              <a:extLst>
                <a:ext uri="{FF2B5EF4-FFF2-40B4-BE49-F238E27FC236}">
                  <a16:creationId xmlns:a16="http://schemas.microsoft.com/office/drawing/2014/main" id="{B7180539-6EAC-4B74-A6A7-F4DECCA880B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871994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16" name="Freeform 30">
              <a:extLst>
                <a:ext uri="{FF2B5EF4-FFF2-40B4-BE49-F238E27FC236}">
                  <a16:creationId xmlns:a16="http://schemas.microsoft.com/office/drawing/2014/main" id="{B62EA37B-DD12-4FE2-91C5-586774DCC3B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545853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17" name="Freeform 31">
              <a:extLst>
                <a:ext uri="{FF2B5EF4-FFF2-40B4-BE49-F238E27FC236}">
                  <a16:creationId xmlns:a16="http://schemas.microsoft.com/office/drawing/2014/main" id="{7F5008A2-6C9C-4237-A669-D9420637A31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979088" y="5136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18" name="Freeform 32">
              <a:extLst>
                <a:ext uri="{FF2B5EF4-FFF2-40B4-BE49-F238E27FC236}">
                  <a16:creationId xmlns:a16="http://schemas.microsoft.com/office/drawing/2014/main" id="{92B85CBB-6218-48C7-A6AD-1224322FBCF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652948" y="5136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19" name="Freeform 29">
              <a:extLst>
                <a:ext uri="{FF2B5EF4-FFF2-40B4-BE49-F238E27FC236}">
                  <a16:creationId xmlns:a16="http://schemas.microsoft.com/office/drawing/2014/main" id="{D30576A8-C16A-4494-9C99-9E55DFB4A97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217224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20" name="Freeform 30">
              <a:extLst>
                <a:ext uri="{FF2B5EF4-FFF2-40B4-BE49-F238E27FC236}">
                  <a16:creationId xmlns:a16="http://schemas.microsoft.com/office/drawing/2014/main" id="{E42AB3B1-E898-47A3-BCC3-2CA29B9BA03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891084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21" name="Freeform 31">
              <a:extLst>
                <a:ext uri="{FF2B5EF4-FFF2-40B4-BE49-F238E27FC236}">
                  <a16:creationId xmlns:a16="http://schemas.microsoft.com/office/drawing/2014/main" id="{D672A6A7-B2CC-49D7-869D-2F1C046A2C7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324319" y="5136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22" name="Freeform 32">
              <a:extLst>
                <a:ext uri="{FF2B5EF4-FFF2-40B4-BE49-F238E27FC236}">
                  <a16:creationId xmlns:a16="http://schemas.microsoft.com/office/drawing/2014/main" id="{CA440D9D-F6B1-4284-B053-79582A5005F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998178" y="5136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23" name="Freeform 29">
              <a:extLst>
                <a:ext uri="{FF2B5EF4-FFF2-40B4-BE49-F238E27FC236}">
                  <a16:creationId xmlns:a16="http://schemas.microsoft.com/office/drawing/2014/main" id="{11425CF2-DB33-450A-85AF-5A9F828EE54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562456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24" name="Freeform 30">
              <a:extLst>
                <a:ext uri="{FF2B5EF4-FFF2-40B4-BE49-F238E27FC236}">
                  <a16:creationId xmlns:a16="http://schemas.microsoft.com/office/drawing/2014/main" id="{E3F18B23-2B04-493F-8561-921707C7598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236315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25" name="Freeform 31">
              <a:extLst>
                <a:ext uri="{FF2B5EF4-FFF2-40B4-BE49-F238E27FC236}">
                  <a16:creationId xmlns:a16="http://schemas.microsoft.com/office/drawing/2014/main" id="{26B6FDFF-BB6F-488C-B6CC-FF1B0C83574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669550" y="5136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26" name="Freeform 32">
              <a:extLst>
                <a:ext uri="{FF2B5EF4-FFF2-40B4-BE49-F238E27FC236}">
                  <a16:creationId xmlns:a16="http://schemas.microsoft.com/office/drawing/2014/main" id="{5819D564-E20E-4922-AA51-4052BBCFA02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343410" y="5136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27" name="Freeform 29">
              <a:extLst>
                <a:ext uri="{FF2B5EF4-FFF2-40B4-BE49-F238E27FC236}">
                  <a16:creationId xmlns:a16="http://schemas.microsoft.com/office/drawing/2014/main" id="{2722FE24-1D72-4D6E-AF53-6128141A9D1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907687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28" name="Freeform 30">
              <a:extLst>
                <a:ext uri="{FF2B5EF4-FFF2-40B4-BE49-F238E27FC236}">
                  <a16:creationId xmlns:a16="http://schemas.microsoft.com/office/drawing/2014/main" id="{B8FD79A5-BF8A-4DC2-BC5B-24064D68FDD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581546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29" name="Freeform 31">
              <a:extLst>
                <a:ext uri="{FF2B5EF4-FFF2-40B4-BE49-F238E27FC236}">
                  <a16:creationId xmlns:a16="http://schemas.microsoft.com/office/drawing/2014/main" id="{C20D4256-ADDE-4906-A707-F86AFE339B0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014782" y="5136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30" name="Freeform 32">
              <a:extLst>
                <a:ext uri="{FF2B5EF4-FFF2-40B4-BE49-F238E27FC236}">
                  <a16:creationId xmlns:a16="http://schemas.microsoft.com/office/drawing/2014/main" id="{36A07B05-4B2F-40C4-96C8-776D77370D3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688641" y="5136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31" name="Freeform 477">
              <a:extLst>
                <a:ext uri="{FF2B5EF4-FFF2-40B4-BE49-F238E27FC236}">
                  <a16:creationId xmlns:a16="http://schemas.microsoft.com/office/drawing/2014/main" id="{0E0FB12E-55F4-4E15-BF1A-36007503982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252918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32" name="Freeform 478">
              <a:extLst>
                <a:ext uri="{FF2B5EF4-FFF2-40B4-BE49-F238E27FC236}">
                  <a16:creationId xmlns:a16="http://schemas.microsoft.com/office/drawing/2014/main" id="{C0C1A34B-06B6-4E43-AE56-DC6602E381F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926777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33" name="Freeform 479">
              <a:extLst>
                <a:ext uri="{FF2B5EF4-FFF2-40B4-BE49-F238E27FC236}">
                  <a16:creationId xmlns:a16="http://schemas.microsoft.com/office/drawing/2014/main" id="{DDC70FAC-4DFF-4A62-A963-DDEF4052ACC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360012" y="5136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34" name="Freeform 480">
              <a:extLst>
                <a:ext uri="{FF2B5EF4-FFF2-40B4-BE49-F238E27FC236}">
                  <a16:creationId xmlns:a16="http://schemas.microsoft.com/office/drawing/2014/main" id="{60460DC1-CD61-456C-9EE1-21C9215B31F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033872" y="5136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35" name="Freeform 29">
              <a:extLst>
                <a:ext uri="{FF2B5EF4-FFF2-40B4-BE49-F238E27FC236}">
                  <a16:creationId xmlns:a16="http://schemas.microsoft.com/office/drawing/2014/main" id="{DF96326A-8A37-4BC7-867D-C9B8879D919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598148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36" name="Freeform 31">
              <a:extLst>
                <a:ext uri="{FF2B5EF4-FFF2-40B4-BE49-F238E27FC236}">
                  <a16:creationId xmlns:a16="http://schemas.microsoft.com/office/drawing/2014/main" id="{4089E109-C701-4E02-BBE1-4D4BB79D76C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705243" y="5136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37" name="Freeform 29">
              <a:extLst>
                <a:ext uri="{FF2B5EF4-FFF2-40B4-BE49-F238E27FC236}">
                  <a16:creationId xmlns:a16="http://schemas.microsoft.com/office/drawing/2014/main" id="{8E6722DC-52FD-49D8-80A8-D4B70250D3A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269520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38" name="Freeform 30">
              <a:extLst>
                <a:ext uri="{FF2B5EF4-FFF2-40B4-BE49-F238E27FC236}">
                  <a16:creationId xmlns:a16="http://schemas.microsoft.com/office/drawing/2014/main" id="{27F496D1-3FD0-42DD-8D9E-B188CCA88F9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943379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39" name="Freeform 31">
              <a:extLst>
                <a:ext uri="{FF2B5EF4-FFF2-40B4-BE49-F238E27FC236}">
                  <a16:creationId xmlns:a16="http://schemas.microsoft.com/office/drawing/2014/main" id="{8E4A8A6B-ADF8-41E7-AAD3-E96BC9962EB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376614" y="5136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40" name="Freeform 32">
              <a:extLst>
                <a:ext uri="{FF2B5EF4-FFF2-40B4-BE49-F238E27FC236}">
                  <a16:creationId xmlns:a16="http://schemas.microsoft.com/office/drawing/2014/main" id="{881371C4-F13A-4BDD-87B1-1F7401A9AA3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050474" y="5136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41" name="Freeform 29">
              <a:extLst>
                <a:ext uri="{FF2B5EF4-FFF2-40B4-BE49-F238E27FC236}">
                  <a16:creationId xmlns:a16="http://schemas.microsoft.com/office/drawing/2014/main" id="{2A637B4F-5C67-45C1-B3F7-F43BA8FC9AE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614751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42" name="Freeform 30">
              <a:extLst>
                <a:ext uri="{FF2B5EF4-FFF2-40B4-BE49-F238E27FC236}">
                  <a16:creationId xmlns:a16="http://schemas.microsoft.com/office/drawing/2014/main" id="{1D0DF89F-0D4B-41A5-991C-C435033F484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288610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43" name="Freeform 31">
              <a:extLst>
                <a:ext uri="{FF2B5EF4-FFF2-40B4-BE49-F238E27FC236}">
                  <a16:creationId xmlns:a16="http://schemas.microsoft.com/office/drawing/2014/main" id="{72777DA5-4F10-4541-8FDF-4466FA4F8EA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721846" y="5136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44" name="Freeform 32">
              <a:extLst>
                <a:ext uri="{FF2B5EF4-FFF2-40B4-BE49-F238E27FC236}">
                  <a16:creationId xmlns:a16="http://schemas.microsoft.com/office/drawing/2014/main" id="{6E85B0F3-5276-440A-A899-96229CBE10A0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395705" y="5136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45" name="Freeform 29">
              <a:extLst>
                <a:ext uri="{FF2B5EF4-FFF2-40B4-BE49-F238E27FC236}">
                  <a16:creationId xmlns:a16="http://schemas.microsoft.com/office/drawing/2014/main" id="{2D2D0166-6DBA-48B2-9F31-2BC72C665F1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959982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46" name="Freeform 30">
              <a:extLst>
                <a:ext uri="{FF2B5EF4-FFF2-40B4-BE49-F238E27FC236}">
                  <a16:creationId xmlns:a16="http://schemas.microsoft.com/office/drawing/2014/main" id="{F068C378-FB68-462F-8755-0C118FC6104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633842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47" name="Freeform 31">
              <a:extLst>
                <a:ext uri="{FF2B5EF4-FFF2-40B4-BE49-F238E27FC236}">
                  <a16:creationId xmlns:a16="http://schemas.microsoft.com/office/drawing/2014/main" id="{92403F96-3AD8-4AB8-B6E2-B01EA490C95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067077" y="5136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48" name="Freeform 32">
              <a:extLst>
                <a:ext uri="{FF2B5EF4-FFF2-40B4-BE49-F238E27FC236}">
                  <a16:creationId xmlns:a16="http://schemas.microsoft.com/office/drawing/2014/main" id="{C777A4F9-3BD5-4B7D-AB06-EF0A69C0D79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740936" y="5136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49" name="Freeform 29">
              <a:extLst>
                <a:ext uri="{FF2B5EF4-FFF2-40B4-BE49-F238E27FC236}">
                  <a16:creationId xmlns:a16="http://schemas.microsoft.com/office/drawing/2014/main" id="{C153A88A-93D3-42B7-90DD-ACAF44C9204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305213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50" name="Freeform 30">
              <a:extLst>
                <a:ext uri="{FF2B5EF4-FFF2-40B4-BE49-F238E27FC236}">
                  <a16:creationId xmlns:a16="http://schemas.microsoft.com/office/drawing/2014/main" id="{4D1662D6-D2C3-402E-8B19-04983AF65647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979072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51" name="Freeform 31">
              <a:extLst>
                <a:ext uri="{FF2B5EF4-FFF2-40B4-BE49-F238E27FC236}">
                  <a16:creationId xmlns:a16="http://schemas.microsoft.com/office/drawing/2014/main" id="{D21AD447-5790-4899-8EF3-D52D56BB70D0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412308" y="5136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52" name="Freeform 32">
              <a:extLst>
                <a:ext uri="{FF2B5EF4-FFF2-40B4-BE49-F238E27FC236}">
                  <a16:creationId xmlns:a16="http://schemas.microsoft.com/office/drawing/2014/main" id="{A2422F99-AC27-4F53-AF40-5E31C3B91A3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086167" y="5136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53" name="Freeform 499">
              <a:extLst>
                <a:ext uri="{FF2B5EF4-FFF2-40B4-BE49-F238E27FC236}">
                  <a16:creationId xmlns:a16="http://schemas.microsoft.com/office/drawing/2014/main" id="{9E6545BB-E007-44D6-BFA7-AAE76FE1EF6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650445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54" name="Freeform 500">
              <a:extLst>
                <a:ext uri="{FF2B5EF4-FFF2-40B4-BE49-F238E27FC236}">
                  <a16:creationId xmlns:a16="http://schemas.microsoft.com/office/drawing/2014/main" id="{FCF0E88F-8E54-4B7F-960A-3955C0D3F61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324303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55" name="Freeform 501">
              <a:extLst>
                <a:ext uri="{FF2B5EF4-FFF2-40B4-BE49-F238E27FC236}">
                  <a16:creationId xmlns:a16="http://schemas.microsoft.com/office/drawing/2014/main" id="{1A85C06F-B3B9-4759-AC1D-B750C0A237D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757539" y="5136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56" name="Freeform 502">
              <a:extLst>
                <a:ext uri="{FF2B5EF4-FFF2-40B4-BE49-F238E27FC236}">
                  <a16:creationId xmlns:a16="http://schemas.microsoft.com/office/drawing/2014/main" id="{9E350E57-B1CA-4EC1-9E9C-CAEB624ABFD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431399" y="5136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57" name="Freeform 29">
              <a:extLst>
                <a:ext uri="{FF2B5EF4-FFF2-40B4-BE49-F238E27FC236}">
                  <a16:creationId xmlns:a16="http://schemas.microsoft.com/office/drawing/2014/main" id="{519F86EE-CE41-4B42-A167-9C0788C2E7E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995675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58" name="Freeform 31">
              <a:extLst>
                <a:ext uri="{FF2B5EF4-FFF2-40B4-BE49-F238E27FC236}">
                  <a16:creationId xmlns:a16="http://schemas.microsoft.com/office/drawing/2014/main" id="{EF1F428E-F793-4218-89FB-CDC0F7F061F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102769" y="5136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25" name="Freeform 29">
              <a:extLst>
                <a:ext uri="{FF2B5EF4-FFF2-40B4-BE49-F238E27FC236}">
                  <a16:creationId xmlns:a16="http://schemas.microsoft.com/office/drawing/2014/main" id="{0842BAA0-B6C8-4B85-8571-2062430EE59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667048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26" name="Freeform 30">
              <a:extLst>
                <a:ext uri="{FF2B5EF4-FFF2-40B4-BE49-F238E27FC236}">
                  <a16:creationId xmlns:a16="http://schemas.microsoft.com/office/drawing/2014/main" id="{E60348E3-731E-4284-8341-B09476ADF0A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340907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27" name="Freeform 31">
              <a:extLst>
                <a:ext uri="{FF2B5EF4-FFF2-40B4-BE49-F238E27FC236}">
                  <a16:creationId xmlns:a16="http://schemas.microsoft.com/office/drawing/2014/main" id="{1B7CC2E8-759E-40AF-83AF-DE16ED87C2A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774142" y="5136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28" name="Freeform 32">
              <a:extLst>
                <a:ext uri="{FF2B5EF4-FFF2-40B4-BE49-F238E27FC236}">
                  <a16:creationId xmlns:a16="http://schemas.microsoft.com/office/drawing/2014/main" id="{4673620C-BB6A-40E7-B6D0-F9D39981783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448001" y="513623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29" name="Freeform 29">
              <a:extLst>
                <a:ext uri="{FF2B5EF4-FFF2-40B4-BE49-F238E27FC236}">
                  <a16:creationId xmlns:a16="http://schemas.microsoft.com/office/drawing/2014/main" id="{347B4856-1026-4B64-846A-F84687F8DFF7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012278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30" name="Freeform 30">
              <a:extLst>
                <a:ext uri="{FF2B5EF4-FFF2-40B4-BE49-F238E27FC236}">
                  <a16:creationId xmlns:a16="http://schemas.microsoft.com/office/drawing/2014/main" id="{67EB2340-902C-4179-A4B7-0FBA3BEF50A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686138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31" name="Freeform 31">
              <a:extLst>
                <a:ext uri="{FF2B5EF4-FFF2-40B4-BE49-F238E27FC236}">
                  <a16:creationId xmlns:a16="http://schemas.microsoft.com/office/drawing/2014/main" id="{3424D28C-D6C3-41D8-BF64-6159DDBFD25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119373" y="5136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32" name="Freeform 32">
              <a:extLst>
                <a:ext uri="{FF2B5EF4-FFF2-40B4-BE49-F238E27FC236}">
                  <a16:creationId xmlns:a16="http://schemas.microsoft.com/office/drawing/2014/main" id="{F33C611A-2EEE-4B47-8E84-29E68200FBA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793231" y="513623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33" name="Freeform 29">
              <a:extLst>
                <a:ext uri="{FF2B5EF4-FFF2-40B4-BE49-F238E27FC236}">
                  <a16:creationId xmlns:a16="http://schemas.microsoft.com/office/drawing/2014/main" id="{E733A888-77F1-452E-BDD4-2495F7B885C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357510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34" name="Freeform 30">
              <a:extLst>
                <a:ext uri="{FF2B5EF4-FFF2-40B4-BE49-F238E27FC236}">
                  <a16:creationId xmlns:a16="http://schemas.microsoft.com/office/drawing/2014/main" id="{FB36F98D-3987-4DE8-A66A-5011F6AD042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031369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35" name="Freeform 31">
              <a:extLst>
                <a:ext uri="{FF2B5EF4-FFF2-40B4-BE49-F238E27FC236}">
                  <a16:creationId xmlns:a16="http://schemas.microsoft.com/office/drawing/2014/main" id="{D8B1926F-B8DF-41B7-AEA5-8E6282D402A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464604" y="5136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36" name="Freeform 32">
              <a:extLst>
                <a:ext uri="{FF2B5EF4-FFF2-40B4-BE49-F238E27FC236}">
                  <a16:creationId xmlns:a16="http://schemas.microsoft.com/office/drawing/2014/main" id="{A26FBBE6-4D50-4CD9-8370-09A0E42BD7B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138464" y="513623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37" name="Freeform 29">
              <a:extLst>
                <a:ext uri="{FF2B5EF4-FFF2-40B4-BE49-F238E27FC236}">
                  <a16:creationId xmlns:a16="http://schemas.microsoft.com/office/drawing/2014/main" id="{8E4A4F11-88E8-4E85-8838-9B48FE718DA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702740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38" name="Freeform 30">
              <a:extLst>
                <a:ext uri="{FF2B5EF4-FFF2-40B4-BE49-F238E27FC236}">
                  <a16:creationId xmlns:a16="http://schemas.microsoft.com/office/drawing/2014/main" id="{B24B0E0C-135B-48D3-AE7A-0BD59B4651B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376599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39" name="Freeform 31">
              <a:extLst>
                <a:ext uri="{FF2B5EF4-FFF2-40B4-BE49-F238E27FC236}">
                  <a16:creationId xmlns:a16="http://schemas.microsoft.com/office/drawing/2014/main" id="{605029D5-ACCD-4BD2-9619-9E88469440A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809836" y="5136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40" name="Freeform 32">
              <a:extLst>
                <a:ext uri="{FF2B5EF4-FFF2-40B4-BE49-F238E27FC236}">
                  <a16:creationId xmlns:a16="http://schemas.microsoft.com/office/drawing/2014/main" id="{A546E3D9-8FE0-4668-A4DC-4713A211278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483694" y="513623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41" name="Freeform 387">
              <a:extLst>
                <a:ext uri="{FF2B5EF4-FFF2-40B4-BE49-F238E27FC236}">
                  <a16:creationId xmlns:a16="http://schemas.microsoft.com/office/drawing/2014/main" id="{99780058-5C8C-4084-856D-DB59988C1E8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047972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42" name="Freeform 388">
              <a:extLst>
                <a:ext uri="{FF2B5EF4-FFF2-40B4-BE49-F238E27FC236}">
                  <a16:creationId xmlns:a16="http://schemas.microsoft.com/office/drawing/2014/main" id="{73C6F943-BFEF-4E33-93C1-C9FB692AB7F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721830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43" name="Freeform 389">
              <a:extLst>
                <a:ext uri="{FF2B5EF4-FFF2-40B4-BE49-F238E27FC236}">
                  <a16:creationId xmlns:a16="http://schemas.microsoft.com/office/drawing/2014/main" id="{F4C0C13B-CB01-4EC6-9FA0-E4591F13024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155066" y="5136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44" name="Freeform 390">
              <a:extLst>
                <a:ext uri="{FF2B5EF4-FFF2-40B4-BE49-F238E27FC236}">
                  <a16:creationId xmlns:a16="http://schemas.microsoft.com/office/drawing/2014/main" id="{442AEFF3-FDBC-4743-8FA6-D6BEDD4B2230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828926" y="513623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45" name="Freeform 29">
              <a:extLst>
                <a:ext uri="{FF2B5EF4-FFF2-40B4-BE49-F238E27FC236}">
                  <a16:creationId xmlns:a16="http://schemas.microsoft.com/office/drawing/2014/main" id="{B959C86B-8320-4AB5-B05A-7FA69053738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393203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46" name="Freeform 31">
              <a:extLst>
                <a:ext uri="{FF2B5EF4-FFF2-40B4-BE49-F238E27FC236}">
                  <a16:creationId xmlns:a16="http://schemas.microsoft.com/office/drawing/2014/main" id="{A815B240-3E12-4EC5-B439-449637828CF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500297" y="5136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47" name="Freeform 29">
              <a:extLst>
                <a:ext uri="{FF2B5EF4-FFF2-40B4-BE49-F238E27FC236}">
                  <a16:creationId xmlns:a16="http://schemas.microsoft.com/office/drawing/2014/main" id="{0B073F10-EC6C-484A-A883-200BAD243B0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64575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48" name="Freeform 30">
              <a:extLst>
                <a:ext uri="{FF2B5EF4-FFF2-40B4-BE49-F238E27FC236}">
                  <a16:creationId xmlns:a16="http://schemas.microsoft.com/office/drawing/2014/main" id="{2D1DACCF-E8E4-4B19-A98A-29AB0378F64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38433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49" name="Freeform 31">
              <a:extLst>
                <a:ext uri="{FF2B5EF4-FFF2-40B4-BE49-F238E27FC236}">
                  <a16:creationId xmlns:a16="http://schemas.microsoft.com/office/drawing/2014/main" id="{20C0B36F-900B-4861-8ADA-6A0B875E816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71668" y="5136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50" name="Freeform 32">
              <a:extLst>
                <a:ext uri="{FF2B5EF4-FFF2-40B4-BE49-F238E27FC236}">
                  <a16:creationId xmlns:a16="http://schemas.microsoft.com/office/drawing/2014/main" id="{3214DC51-B75D-4258-8FC3-52F77A7AC71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45528" y="513623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51" name="Freeform 397">
              <a:extLst>
                <a:ext uri="{FF2B5EF4-FFF2-40B4-BE49-F238E27FC236}">
                  <a16:creationId xmlns:a16="http://schemas.microsoft.com/office/drawing/2014/main" id="{175F0F99-EE84-4761-AFBB-ECB2294B701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09805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52" name="Freeform 398">
              <a:extLst>
                <a:ext uri="{FF2B5EF4-FFF2-40B4-BE49-F238E27FC236}">
                  <a16:creationId xmlns:a16="http://schemas.microsoft.com/office/drawing/2014/main" id="{BDD2B32F-1A7E-4FC7-B75C-0C64BA45259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3664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53" name="Freeform 399">
              <a:extLst>
                <a:ext uri="{FF2B5EF4-FFF2-40B4-BE49-F238E27FC236}">
                  <a16:creationId xmlns:a16="http://schemas.microsoft.com/office/drawing/2014/main" id="{ADF570D1-9B1D-4872-A11B-5EB3897FE32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16899" y="5136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54" name="Freeform 400">
              <a:extLst>
                <a:ext uri="{FF2B5EF4-FFF2-40B4-BE49-F238E27FC236}">
                  <a16:creationId xmlns:a16="http://schemas.microsoft.com/office/drawing/2014/main" id="{ACDCE1EF-4B7B-4E53-8989-479C56D9EA30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90758" y="513623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803" name="Group 1802">
            <a:extLst>
              <a:ext uri="{FF2B5EF4-FFF2-40B4-BE49-F238E27FC236}">
                <a16:creationId xmlns:a16="http://schemas.microsoft.com/office/drawing/2014/main" id="{C83934FF-0BB5-4BAF-B03C-B0B783135BB8}"/>
              </a:ext>
            </a:extLst>
          </p:cNvPr>
          <p:cNvGrpSpPr/>
          <p:nvPr userDrawn="1"/>
        </p:nvGrpSpPr>
        <p:grpSpPr>
          <a:xfrm>
            <a:off x="83664" y="5479484"/>
            <a:ext cx="12009864" cy="176637"/>
            <a:chOff x="83663" y="5434010"/>
            <a:chExt cx="12009864" cy="176637"/>
          </a:xfrm>
        </p:grpSpPr>
        <p:sp>
          <p:nvSpPr>
            <p:cNvPr id="1259" name="Freeform 29">
              <a:extLst>
                <a:ext uri="{FF2B5EF4-FFF2-40B4-BE49-F238E27FC236}">
                  <a16:creationId xmlns:a16="http://schemas.microsoft.com/office/drawing/2014/main" id="{24761962-1BE0-49DF-A61C-3A9ED25A888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17208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60" name="Freeform 30">
              <a:extLst>
                <a:ext uri="{FF2B5EF4-FFF2-40B4-BE49-F238E27FC236}">
                  <a16:creationId xmlns:a16="http://schemas.microsoft.com/office/drawing/2014/main" id="{1B031D4A-7976-4F0C-8ABE-362E310744C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43349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61" name="Freeform 31">
              <a:extLst>
                <a:ext uri="{FF2B5EF4-FFF2-40B4-BE49-F238E27FC236}">
                  <a16:creationId xmlns:a16="http://schemas.microsoft.com/office/drawing/2014/main" id="{50897A41-E564-4A00-B126-E60154E438A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95675" y="543401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62" name="Freeform 32">
              <a:extLst>
                <a:ext uri="{FF2B5EF4-FFF2-40B4-BE49-F238E27FC236}">
                  <a16:creationId xmlns:a16="http://schemas.microsoft.com/office/drawing/2014/main" id="{1E759BA7-7A91-4308-B19D-A4A7E12933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24302" y="543401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63" name="Freeform 29">
              <a:extLst>
                <a:ext uri="{FF2B5EF4-FFF2-40B4-BE49-F238E27FC236}">
                  <a16:creationId xmlns:a16="http://schemas.microsoft.com/office/drawing/2014/main" id="{35F09459-B9CE-48EF-83A8-5CFA503F86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71978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64" name="Freeform 30">
              <a:extLst>
                <a:ext uri="{FF2B5EF4-FFF2-40B4-BE49-F238E27FC236}">
                  <a16:creationId xmlns:a16="http://schemas.microsoft.com/office/drawing/2014/main" id="{E9A66D11-C858-478C-AB7C-DFF8275BA2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98118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65" name="Freeform 31">
              <a:extLst>
                <a:ext uri="{FF2B5EF4-FFF2-40B4-BE49-F238E27FC236}">
                  <a16:creationId xmlns:a16="http://schemas.microsoft.com/office/drawing/2014/main" id="{1CBF971F-E49C-41C8-88E4-4D197B388F8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650444" y="543401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66" name="Freeform 32">
              <a:extLst>
                <a:ext uri="{FF2B5EF4-FFF2-40B4-BE49-F238E27FC236}">
                  <a16:creationId xmlns:a16="http://schemas.microsoft.com/office/drawing/2014/main" id="{0AE1EA9E-259B-4B65-BB36-A923BBF6DF1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979072" y="543401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67" name="Freeform 29">
              <a:extLst>
                <a:ext uri="{FF2B5EF4-FFF2-40B4-BE49-F238E27FC236}">
                  <a16:creationId xmlns:a16="http://schemas.microsoft.com/office/drawing/2014/main" id="{E37B4C17-D22E-45C5-82B4-03F808913D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26746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68" name="Freeform 30">
              <a:extLst>
                <a:ext uri="{FF2B5EF4-FFF2-40B4-BE49-F238E27FC236}">
                  <a16:creationId xmlns:a16="http://schemas.microsoft.com/office/drawing/2014/main" id="{7FE24AF0-5823-466E-B6D4-32129C65EF1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52887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69" name="Freeform 31">
              <a:extLst>
                <a:ext uri="{FF2B5EF4-FFF2-40B4-BE49-F238E27FC236}">
                  <a16:creationId xmlns:a16="http://schemas.microsoft.com/office/drawing/2014/main" id="{8EB3838D-312E-4ED4-AE71-2178C0BC80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05213" y="543401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70" name="Freeform 32">
              <a:extLst>
                <a:ext uri="{FF2B5EF4-FFF2-40B4-BE49-F238E27FC236}">
                  <a16:creationId xmlns:a16="http://schemas.microsoft.com/office/drawing/2014/main" id="{94C93F6A-D61B-4403-BC23-B4BD75C0878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33841" y="543401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71" name="Freeform 29">
              <a:extLst>
                <a:ext uri="{FF2B5EF4-FFF2-40B4-BE49-F238E27FC236}">
                  <a16:creationId xmlns:a16="http://schemas.microsoft.com/office/drawing/2014/main" id="{2EDBC7ED-78A2-447B-8259-2240896951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81515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72" name="Freeform 30">
              <a:extLst>
                <a:ext uri="{FF2B5EF4-FFF2-40B4-BE49-F238E27FC236}">
                  <a16:creationId xmlns:a16="http://schemas.microsoft.com/office/drawing/2014/main" id="{BE583CF6-1A7B-4535-9AFE-6A7B756C02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507656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73" name="Freeform 31">
              <a:extLst>
                <a:ext uri="{FF2B5EF4-FFF2-40B4-BE49-F238E27FC236}">
                  <a16:creationId xmlns:a16="http://schemas.microsoft.com/office/drawing/2014/main" id="{D390214D-59ED-4E2A-8BDB-AEF473BAEF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59982" y="543401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74" name="Freeform 32">
              <a:extLst>
                <a:ext uri="{FF2B5EF4-FFF2-40B4-BE49-F238E27FC236}">
                  <a16:creationId xmlns:a16="http://schemas.microsoft.com/office/drawing/2014/main" id="{CA032B65-51C1-4942-A474-470A06043A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88610" y="543401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75" name="Freeform 521">
              <a:extLst>
                <a:ext uri="{FF2B5EF4-FFF2-40B4-BE49-F238E27FC236}">
                  <a16:creationId xmlns:a16="http://schemas.microsoft.com/office/drawing/2014/main" id="{B62B3504-3C00-4E37-BF17-0840E8DD5FA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836284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76" name="Freeform 522">
              <a:extLst>
                <a:ext uri="{FF2B5EF4-FFF2-40B4-BE49-F238E27FC236}">
                  <a16:creationId xmlns:a16="http://schemas.microsoft.com/office/drawing/2014/main" id="{9897F029-9C43-4E3F-AEDC-6A78A84B437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162425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77" name="Freeform 523">
              <a:extLst>
                <a:ext uri="{FF2B5EF4-FFF2-40B4-BE49-F238E27FC236}">
                  <a16:creationId xmlns:a16="http://schemas.microsoft.com/office/drawing/2014/main" id="{39334582-743E-462A-97FA-3B9F6775D80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614751" y="543401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78" name="Freeform 524">
              <a:extLst>
                <a:ext uri="{FF2B5EF4-FFF2-40B4-BE49-F238E27FC236}">
                  <a16:creationId xmlns:a16="http://schemas.microsoft.com/office/drawing/2014/main" id="{8AC5052F-74BF-447E-9782-694CFD77A4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943378" y="543401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79" name="Freeform 29">
              <a:extLst>
                <a:ext uri="{FF2B5EF4-FFF2-40B4-BE49-F238E27FC236}">
                  <a16:creationId xmlns:a16="http://schemas.microsoft.com/office/drawing/2014/main" id="{DC9E3538-3D27-4A21-BAB0-A256D348621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491054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80" name="Freeform 31">
              <a:extLst>
                <a:ext uri="{FF2B5EF4-FFF2-40B4-BE49-F238E27FC236}">
                  <a16:creationId xmlns:a16="http://schemas.microsoft.com/office/drawing/2014/main" id="{B2A2E517-DA4F-4563-A485-B1F778F56D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269520" y="543401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81" name="Freeform 29">
              <a:extLst>
                <a:ext uri="{FF2B5EF4-FFF2-40B4-BE49-F238E27FC236}">
                  <a16:creationId xmlns:a16="http://schemas.microsoft.com/office/drawing/2014/main" id="{531F3092-E77B-4A14-BF15-79EA2F0D89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819682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82" name="Freeform 30">
              <a:extLst>
                <a:ext uri="{FF2B5EF4-FFF2-40B4-BE49-F238E27FC236}">
                  <a16:creationId xmlns:a16="http://schemas.microsoft.com/office/drawing/2014/main" id="{0FA81383-5E86-492A-BFE4-BD08A178D7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145823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83" name="Freeform 31">
              <a:extLst>
                <a:ext uri="{FF2B5EF4-FFF2-40B4-BE49-F238E27FC236}">
                  <a16:creationId xmlns:a16="http://schemas.microsoft.com/office/drawing/2014/main" id="{097B81D6-4F8F-4D65-B6F7-89F58561F2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598148" y="543401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84" name="Freeform 32">
              <a:extLst>
                <a:ext uri="{FF2B5EF4-FFF2-40B4-BE49-F238E27FC236}">
                  <a16:creationId xmlns:a16="http://schemas.microsoft.com/office/drawing/2014/main" id="{D45B9F3E-34C1-4ABA-898F-CFB0DB55F81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926776" y="543401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85" name="Freeform 29">
              <a:extLst>
                <a:ext uri="{FF2B5EF4-FFF2-40B4-BE49-F238E27FC236}">
                  <a16:creationId xmlns:a16="http://schemas.microsoft.com/office/drawing/2014/main" id="{29946AF2-BAC1-429E-9627-C8F28E02A54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474451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86" name="Freeform 30">
              <a:extLst>
                <a:ext uri="{FF2B5EF4-FFF2-40B4-BE49-F238E27FC236}">
                  <a16:creationId xmlns:a16="http://schemas.microsoft.com/office/drawing/2014/main" id="{513C5CC5-2FCA-4012-BE7E-F9C7EE2986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800592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87" name="Freeform 31">
              <a:extLst>
                <a:ext uri="{FF2B5EF4-FFF2-40B4-BE49-F238E27FC236}">
                  <a16:creationId xmlns:a16="http://schemas.microsoft.com/office/drawing/2014/main" id="{573BCBCE-901E-4E29-A89F-0376FC3A242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252918" y="543401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88" name="Freeform 32">
              <a:extLst>
                <a:ext uri="{FF2B5EF4-FFF2-40B4-BE49-F238E27FC236}">
                  <a16:creationId xmlns:a16="http://schemas.microsoft.com/office/drawing/2014/main" id="{A39B88C2-9830-40E3-BAC6-A9E3BD81D7A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581546" y="543401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89" name="Freeform 29">
              <a:extLst>
                <a:ext uri="{FF2B5EF4-FFF2-40B4-BE49-F238E27FC236}">
                  <a16:creationId xmlns:a16="http://schemas.microsoft.com/office/drawing/2014/main" id="{20899E7F-0310-4685-A2F2-5B4E6148F06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129220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90" name="Freeform 30">
              <a:extLst>
                <a:ext uri="{FF2B5EF4-FFF2-40B4-BE49-F238E27FC236}">
                  <a16:creationId xmlns:a16="http://schemas.microsoft.com/office/drawing/2014/main" id="{DBEC7EC4-819E-423C-9EAC-4A8FE80538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455360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91" name="Freeform 31">
              <a:extLst>
                <a:ext uri="{FF2B5EF4-FFF2-40B4-BE49-F238E27FC236}">
                  <a16:creationId xmlns:a16="http://schemas.microsoft.com/office/drawing/2014/main" id="{5D86AE80-A356-454F-B1D5-81A99A24223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907686" y="543401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92" name="Freeform 32">
              <a:extLst>
                <a:ext uri="{FF2B5EF4-FFF2-40B4-BE49-F238E27FC236}">
                  <a16:creationId xmlns:a16="http://schemas.microsoft.com/office/drawing/2014/main" id="{1B45853C-2B42-4BFE-B820-CF227EEB672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36314" y="543401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93" name="Freeform 29">
              <a:extLst>
                <a:ext uri="{FF2B5EF4-FFF2-40B4-BE49-F238E27FC236}">
                  <a16:creationId xmlns:a16="http://schemas.microsoft.com/office/drawing/2014/main" id="{0AE4CDB1-81A7-4B5E-B99B-2C4F31ADF9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783989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94" name="Freeform 30">
              <a:extLst>
                <a:ext uri="{FF2B5EF4-FFF2-40B4-BE49-F238E27FC236}">
                  <a16:creationId xmlns:a16="http://schemas.microsoft.com/office/drawing/2014/main" id="{33A7D983-066B-465D-9AD4-2E0E449672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110130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95" name="Freeform 31">
              <a:extLst>
                <a:ext uri="{FF2B5EF4-FFF2-40B4-BE49-F238E27FC236}">
                  <a16:creationId xmlns:a16="http://schemas.microsoft.com/office/drawing/2014/main" id="{5AAAB512-0256-4DB7-908E-BCD189213DB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62455" y="543401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96" name="Freeform 32">
              <a:extLst>
                <a:ext uri="{FF2B5EF4-FFF2-40B4-BE49-F238E27FC236}">
                  <a16:creationId xmlns:a16="http://schemas.microsoft.com/office/drawing/2014/main" id="{8637A79E-B4AC-4807-ADE1-0662B5E3329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891083" y="543401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97" name="Freeform 543">
              <a:extLst>
                <a:ext uri="{FF2B5EF4-FFF2-40B4-BE49-F238E27FC236}">
                  <a16:creationId xmlns:a16="http://schemas.microsoft.com/office/drawing/2014/main" id="{3D4C7B03-9126-4902-B359-4891BE95C46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438757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98" name="Freeform 544">
              <a:extLst>
                <a:ext uri="{FF2B5EF4-FFF2-40B4-BE49-F238E27FC236}">
                  <a16:creationId xmlns:a16="http://schemas.microsoft.com/office/drawing/2014/main" id="{DF312E01-F755-491C-93A4-EA08984A59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764899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99" name="Freeform 545">
              <a:extLst>
                <a:ext uri="{FF2B5EF4-FFF2-40B4-BE49-F238E27FC236}">
                  <a16:creationId xmlns:a16="http://schemas.microsoft.com/office/drawing/2014/main" id="{83CFDB02-61D4-49CB-9A00-2398F42BDF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217225" y="543401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00" name="Freeform 546">
              <a:extLst>
                <a:ext uri="{FF2B5EF4-FFF2-40B4-BE49-F238E27FC236}">
                  <a16:creationId xmlns:a16="http://schemas.microsoft.com/office/drawing/2014/main" id="{DF18EFB1-312A-4586-9660-ECD85A2235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545852" y="543401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01" name="Freeform 29">
              <a:extLst>
                <a:ext uri="{FF2B5EF4-FFF2-40B4-BE49-F238E27FC236}">
                  <a16:creationId xmlns:a16="http://schemas.microsoft.com/office/drawing/2014/main" id="{2649A64F-AE31-4023-9308-86D697BF0E0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093527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02" name="Freeform 31">
              <a:extLst>
                <a:ext uri="{FF2B5EF4-FFF2-40B4-BE49-F238E27FC236}">
                  <a16:creationId xmlns:a16="http://schemas.microsoft.com/office/drawing/2014/main" id="{6A59C11F-BCED-45E9-BF66-C2BD701C0C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871993" y="543401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55" name="Freeform 30">
              <a:extLst>
                <a:ext uri="{FF2B5EF4-FFF2-40B4-BE49-F238E27FC236}">
                  <a16:creationId xmlns:a16="http://schemas.microsoft.com/office/drawing/2014/main" id="{5FE51355-35E3-49E8-85A3-D4D72E6D7A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2710" y="543774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56" name="Freeform 32">
              <a:extLst>
                <a:ext uri="{FF2B5EF4-FFF2-40B4-BE49-F238E27FC236}">
                  <a16:creationId xmlns:a16="http://schemas.microsoft.com/office/drawing/2014/main" id="{B6FC7311-C922-4951-B4A9-3C7D94EEEAF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3663" y="543401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57" name="Freeform 403">
              <a:extLst>
                <a:ext uri="{FF2B5EF4-FFF2-40B4-BE49-F238E27FC236}">
                  <a16:creationId xmlns:a16="http://schemas.microsoft.com/office/drawing/2014/main" id="{0745F8EF-637D-4A8F-B232-883E8FA586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1337" y="543774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58" name="Freeform 404">
              <a:extLst>
                <a:ext uri="{FF2B5EF4-FFF2-40B4-BE49-F238E27FC236}">
                  <a16:creationId xmlns:a16="http://schemas.microsoft.com/office/drawing/2014/main" id="{ADA9168B-2EAD-4D0B-BFD2-8FF84ABC11A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57479" y="543774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59" name="Freeform 405">
              <a:extLst>
                <a:ext uri="{FF2B5EF4-FFF2-40B4-BE49-F238E27FC236}">
                  <a16:creationId xmlns:a16="http://schemas.microsoft.com/office/drawing/2014/main" id="{D680F632-EA80-466A-B637-B37E6B442E4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9806" y="543401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60" name="Freeform 406">
              <a:extLst>
                <a:ext uri="{FF2B5EF4-FFF2-40B4-BE49-F238E27FC236}">
                  <a16:creationId xmlns:a16="http://schemas.microsoft.com/office/drawing/2014/main" id="{91714576-22C0-42FB-9AF4-7425966897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8432" y="543401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61" name="Freeform 29">
              <a:extLst>
                <a:ext uri="{FF2B5EF4-FFF2-40B4-BE49-F238E27FC236}">
                  <a16:creationId xmlns:a16="http://schemas.microsoft.com/office/drawing/2014/main" id="{3D32113D-5E75-41BC-9D3E-C15D86CF4F6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86107" y="543774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62" name="Freeform 31">
              <a:extLst>
                <a:ext uri="{FF2B5EF4-FFF2-40B4-BE49-F238E27FC236}">
                  <a16:creationId xmlns:a16="http://schemas.microsoft.com/office/drawing/2014/main" id="{6B435127-BAB5-4229-AFE6-5EAAE46AB91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64574" y="543401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63" name="Freeform 29">
              <a:extLst>
                <a:ext uri="{FF2B5EF4-FFF2-40B4-BE49-F238E27FC236}">
                  <a16:creationId xmlns:a16="http://schemas.microsoft.com/office/drawing/2014/main" id="{14F03D5D-EC2E-4153-B5F1-5002D0BEA5C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14735" y="543774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64" name="Freeform 30">
              <a:extLst>
                <a:ext uri="{FF2B5EF4-FFF2-40B4-BE49-F238E27FC236}">
                  <a16:creationId xmlns:a16="http://schemas.microsoft.com/office/drawing/2014/main" id="{2B304D4D-AD6D-4EA7-AE62-CD69CC13E7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40877" y="543774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65" name="Freeform 31">
              <a:extLst>
                <a:ext uri="{FF2B5EF4-FFF2-40B4-BE49-F238E27FC236}">
                  <a16:creationId xmlns:a16="http://schemas.microsoft.com/office/drawing/2014/main" id="{0F4033CB-C43A-4E10-BFD5-AA7D4C2711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93203" y="543401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66" name="Freeform 32">
              <a:extLst>
                <a:ext uri="{FF2B5EF4-FFF2-40B4-BE49-F238E27FC236}">
                  <a16:creationId xmlns:a16="http://schemas.microsoft.com/office/drawing/2014/main" id="{A61EAF2D-62B3-42CF-A806-ADB144F3904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21829" y="543401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67" name="Freeform 29">
              <a:extLst>
                <a:ext uri="{FF2B5EF4-FFF2-40B4-BE49-F238E27FC236}">
                  <a16:creationId xmlns:a16="http://schemas.microsoft.com/office/drawing/2014/main" id="{C1628E29-6AD6-4202-ADB0-374FADBC367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69505" y="543774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68" name="Freeform 30">
              <a:extLst>
                <a:ext uri="{FF2B5EF4-FFF2-40B4-BE49-F238E27FC236}">
                  <a16:creationId xmlns:a16="http://schemas.microsoft.com/office/drawing/2014/main" id="{A6C4A2C5-7FCF-4D03-8316-5371BA5681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595646" y="543774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69" name="Freeform 31">
              <a:extLst>
                <a:ext uri="{FF2B5EF4-FFF2-40B4-BE49-F238E27FC236}">
                  <a16:creationId xmlns:a16="http://schemas.microsoft.com/office/drawing/2014/main" id="{B0014A71-19F9-425B-93A2-EC759EE1C8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47971" y="543401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70" name="Freeform 32">
              <a:extLst>
                <a:ext uri="{FF2B5EF4-FFF2-40B4-BE49-F238E27FC236}">
                  <a16:creationId xmlns:a16="http://schemas.microsoft.com/office/drawing/2014/main" id="{338F3D9B-FFBB-44A6-A3E3-EA26702F0FE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376599" y="543401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71" name="Freeform 29">
              <a:extLst>
                <a:ext uri="{FF2B5EF4-FFF2-40B4-BE49-F238E27FC236}">
                  <a16:creationId xmlns:a16="http://schemas.microsoft.com/office/drawing/2014/main" id="{941A3535-264B-48D6-B67C-A1C07A01D4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924274" y="543774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72" name="Freeform 30">
              <a:extLst>
                <a:ext uri="{FF2B5EF4-FFF2-40B4-BE49-F238E27FC236}">
                  <a16:creationId xmlns:a16="http://schemas.microsoft.com/office/drawing/2014/main" id="{51C05916-32DF-47B5-9DB3-589CA4F0E4C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50415" y="543774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73" name="Freeform 31">
              <a:extLst>
                <a:ext uri="{FF2B5EF4-FFF2-40B4-BE49-F238E27FC236}">
                  <a16:creationId xmlns:a16="http://schemas.microsoft.com/office/drawing/2014/main" id="{78328BBB-9B86-4E84-AE5F-4377FF1E7A7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702740" y="543401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74" name="Freeform 32">
              <a:extLst>
                <a:ext uri="{FF2B5EF4-FFF2-40B4-BE49-F238E27FC236}">
                  <a16:creationId xmlns:a16="http://schemas.microsoft.com/office/drawing/2014/main" id="{B85870DC-6C88-48B6-9D53-EFFBC7B7B7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31368" y="543401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75" name="Freeform 29">
              <a:extLst>
                <a:ext uri="{FF2B5EF4-FFF2-40B4-BE49-F238E27FC236}">
                  <a16:creationId xmlns:a16="http://schemas.microsoft.com/office/drawing/2014/main" id="{414E8086-C64D-42AD-AA34-2AD145104B2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9042" y="543774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76" name="Freeform 30">
              <a:extLst>
                <a:ext uri="{FF2B5EF4-FFF2-40B4-BE49-F238E27FC236}">
                  <a16:creationId xmlns:a16="http://schemas.microsoft.com/office/drawing/2014/main" id="{46EC6941-0A23-427F-98FD-7AB5A0EDD37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05183" y="543774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77" name="Freeform 31">
              <a:extLst>
                <a:ext uri="{FF2B5EF4-FFF2-40B4-BE49-F238E27FC236}">
                  <a16:creationId xmlns:a16="http://schemas.microsoft.com/office/drawing/2014/main" id="{C8BCF97B-6666-44B0-8C74-38E6C1D9DD3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7509" y="543401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78" name="Freeform 32">
              <a:extLst>
                <a:ext uri="{FF2B5EF4-FFF2-40B4-BE49-F238E27FC236}">
                  <a16:creationId xmlns:a16="http://schemas.microsoft.com/office/drawing/2014/main" id="{DDED85AC-F417-4ADD-A972-895C6A04C1E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137" y="543401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79" name="Freeform 425">
              <a:extLst>
                <a:ext uri="{FF2B5EF4-FFF2-40B4-BE49-F238E27FC236}">
                  <a16:creationId xmlns:a16="http://schemas.microsoft.com/office/drawing/2014/main" id="{7D3FA6D2-BBF7-4AB6-BAE7-F97BDA36F7C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33811" y="543774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80" name="Freeform 426">
              <a:extLst>
                <a:ext uri="{FF2B5EF4-FFF2-40B4-BE49-F238E27FC236}">
                  <a16:creationId xmlns:a16="http://schemas.microsoft.com/office/drawing/2014/main" id="{DD4AE243-9527-43B7-8E22-4DB119A90D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59953" y="543774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81" name="Freeform 427">
              <a:extLst>
                <a:ext uri="{FF2B5EF4-FFF2-40B4-BE49-F238E27FC236}">
                  <a16:creationId xmlns:a16="http://schemas.microsoft.com/office/drawing/2014/main" id="{9E810988-B15D-4D06-8C31-03E393EF94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12279" y="543401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82" name="Freeform 428">
              <a:extLst>
                <a:ext uri="{FF2B5EF4-FFF2-40B4-BE49-F238E27FC236}">
                  <a16:creationId xmlns:a16="http://schemas.microsoft.com/office/drawing/2014/main" id="{CBE90BFD-D2FD-463C-ADE7-36CF46E2D5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40906" y="543401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83" name="Freeform 29">
              <a:extLst>
                <a:ext uri="{FF2B5EF4-FFF2-40B4-BE49-F238E27FC236}">
                  <a16:creationId xmlns:a16="http://schemas.microsoft.com/office/drawing/2014/main" id="{60B33612-949E-4A25-A20C-E2AC5C4BEE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88581" y="543774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84" name="Freeform 31">
              <a:extLst>
                <a:ext uri="{FF2B5EF4-FFF2-40B4-BE49-F238E27FC236}">
                  <a16:creationId xmlns:a16="http://schemas.microsoft.com/office/drawing/2014/main" id="{5BCF30E3-D5E7-42B9-8C53-E32EBA0F76B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667048" y="543401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819" name="Group 1818">
            <a:extLst>
              <a:ext uri="{FF2B5EF4-FFF2-40B4-BE49-F238E27FC236}">
                <a16:creationId xmlns:a16="http://schemas.microsoft.com/office/drawing/2014/main" id="{430371C6-CFD6-408B-A6C1-DC1E1EE72F2C}"/>
              </a:ext>
            </a:extLst>
          </p:cNvPr>
          <p:cNvGrpSpPr/>
          <p:nvPr userDrawn="1"/>
        </p:nvGrpSpPr>
        <p:grpSpPr>
          <a:xfrm>
            <a:off x="83664" y="5764518"/>
            <a:ext cx="12009863" cy="176637"/>
            <a:chOff x="83664" y="5724319"/>
            <a:chExt cx="12009863" cy="176637"/>
          </a:xfrm>
        </p:grpSpPr>
        <p:sp>
          <p:nvSpPr>
            <p:cNvPr id="1303" name="Freeform 29">
              <a:extLst>
                <a:ext uri="{FF2B5EF4-FFF2-40B4-BE49-F238E27FC236}">
                  <a16:creationId xmlns:a16="http://schemas.microsoft.com/office/drawing/2014/main" id="{76F6D8B6-6BD2-4272-8D1A-8594E2E336C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871994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04" name="Freeform 30">
              <a:extLst>
                <a:ext uri="{FF2B5EF4-FFF2-40B4-BE49-F238E27FC236}">
                  <a16:creationId xmlns:a16="http://schemas.microsoft.com/office/drawing/2014/main" id="{4DFD24A8-D2FE-487B-8890-BA4F47601FB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545853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05" name="Freeform 31">
              <a:extLst>
                <a:ext uri="{FF2B5EF4-FFF2-40B4-BE49-F238E27FC236}">
                  <a16:creationId xmlns:a16="http://schemas.microsoft.com/office/drawing/2014/main" id="{EF023B29-83A2-4349-A49F-63CB6FDC035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979088" y="57243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06" name="Freeform 32">
              <a:extLst>
                <a:ext uri="{FF2B5EF4-FFF2-40B4-BE49-F238E27FC236}">
                  <a16:creationId xmlns:a16="http://schemas.microsoft.com/office/drawing/2014/main" id="{24273691-B1F2-43AA-9CDC-337C56B722C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652948" y="57243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07" name="Freeform 29">
              <a:extLst>
                <a:ext uri="{FF2B5EF4-FFF2-40B4-BE49-F238E27FC236}">
                  <a16:creationId xmlns:a16="http://schemas.microsoft.com/office/drawing/2014/main" id="{847CC484-884A-45BC-AA54-3E30BD3C03A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217224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08" name="Freeform 30">
              <a:extLst>
                <a:ext uri="{FF2B5EF4-FFF2-40B4-BE49-F238E27FC236}">
                  <a16:creationId xmlns:a16="http://schemas.microsoft.com/office/drawing/2014/main" id="{83147C3B-7021-44A9-B700-12F9A5F71D1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891084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09" name="Freeform 31">
              <a:extLst>
                <a:ext uri="{FF2B5EF4-FFF2-40B4-BE49-F238E27FC236}">
                  <a16:creationId xmlns:a16="http://schemas.microsoft.com/office/drawing/2014/main" id="{A8377CDA-8747-4D10-B729-241E2063127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324319" y="57243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10" name="Freeform 32">
              <a:extLst>
                <a:ext uri="{FF2B5EF4-FFF2-40B4-BE49-F238E27FC236}">
                  <a16:creationId xmlns:a16="http://schemas.microsoft.com/office/drawing/2014/main" id="{32D762D3-237F-4FA6-8E85-44DC18D6E7B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998178" y="57243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11" name="Freeform 29">
              <a:extLst>
                <a:ext uri="{FF2B5EF4-FFF2-40B4-BE49-F238E27FC236}">
                  <a16:creationId xmlns:a16="http://schemas.microsoft.com/office/drawing/2014/main" id="{2980A753-A266-422C-95DF-90CFF7247A5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562456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12" name="Freeform 30">
              <a:extLst>
                <a:ext uri="{FF2B5EF4-FFF2-40B4-BE49-F238E27FC236}">
                  <a16:creationId xmlns:a16="http://schemas.microsoft.com/office/drawing/2014/main" id="{9531792C-52CE-40E4-AC35-088E0EED663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236315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13" name="Freeform 31">
              <a:extLst>
                <a:ext uri="{FF2B5EF4-FFF2-40B4-BE49-F238E27FC236}">
                  <a16:creationId xmlns:a16="http://schemas.microsoft.com/office/drawing/2014/main" id="{45E64826-832D-44F4-8B48-6B48FBC99B9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669550" y="57243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14" name="Freeform 32">
              <a:extLst>
                <a:ext uri="{FF2B5EF4-FFF2-40B4-BE49-F238E27FC236}">
                  <a16:creationId xmlns:a16="http://schemas.microsoft.com/office/drawing/2014/main" id="{AC6F8EB2-0C2F-4A85-907B-092FB26E481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343410" y="57243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15" name="Freeform 29">
              <a:extLst>
                <a:ext uri="{FF2B5EF4-FFF2-40B4-BE49-F238E27FC236}">
                  <a16:creationId xmlns:a16="http://schemas.microsoft.com/office/drawing/2014/main" id="{59876DBB-6429-46AD-AD13-211C3AA443A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907687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16" name="Freeform 30">
              <a:extLst>
                <a:ext uri="{FF2B5EF4-FFF2-40B4-BE49-F238E27FC236}">
                  <a16:creationId xmlns:a16="http://schemas.microsoft.com/office/drawing/2014/main" id="{DE0CC428-3A8D-46A1-891F-54F21BFFD4D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581546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17" name="Freeform 31">
              <a:extLst>
                <a:ext uri="{FF2B5EF4-FFF2-40B4-BE49-F238E27FC236}">
                  <a16:creationId xmlns:a16="http://schemas.microsoft.com/office/drawing/2014/main" id="{6C51269A-FAB2-4E9D-83F6-306397BA5CD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014782" y="57243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18" name="Freeform 32">
              <a:extLst>
                <a:ext uri="{FF2B5EF4-FFF2-40B4-BE49-F238E27FC236}">
                  <a16:creationId xmlns:a16="http://schemas.microsoft.com/office/drawing/2014/main" id="{CB4C8C5E-D6C3-4E3F-904B-F8292FB9634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688641" y="57243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19" name="Freeform 565">
              <a:extLst>
                <a:ext uri="{FF2B5EF4-FFF2-40B4-BE49-F238E27FC236}">
                  <a16:creationId xmlns:a16="http://schemas.microsoft.com/office/drawing/2014/main" id="{2D662F8C-2DD5-4599-9C26-B32FFCE7D19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252918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20" name="Freeform 566">
              <a:extLst>
                <a:ext uri="{FF2B5EF4-FFF2-40B4-BE49-F238E27FC236}">
                  <a16:creationId xmlns:a16="http://schemas.microsoft.com/office/drawing/2014/main" id="{CBD85F42-3664-472E-9958-BABF492997E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926777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21" name="Freeform 567">
              <a:extLst>
                <a:ext uri="{FF2B5EF4-FFF2-40B4-BE49-F238E27FC236}">
                  <a16:creationId xmlns:a16="http://schemas.microsoft.com/office/drawing/2014/main" id="{395CCF77-8F1B-4B34-A334-E4DD8C6EB2C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360012" y="57243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22" name="Freeform 568">
              <a:extLst>
                <a:ext uri="{FF2B5EF4-FFF2-40B4-BE49-F238E27FC236}">
                  <a16:creationId xmlns:a16="http://schemas.microsoft.com/office/drawing/2014/main" id="{7CA16FC4-4ABC-4A07-94A2-233476A0678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033872" y="57243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23" name="Freeform 29">
              <a:extLst>
                <a:ext uri="{FF2B5EF4-FFF2-40B4-BE49-F238E27FC236}">
                  <a16:creationId xmlns:a16="http://schemas.microsoft.com/office/drawing/2014/main" id="{CF0EE68E-6988-417D-8083-2C0439098FC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598148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24" name="Freeform 31">
              <a:extLst>
                <a:ext uri="{FF2B5EF4-FFF2-40B4-BE49-F238E27FC236}">
                  <a16:creationId xmlns:a16="http://schemas.microsoft.com/office/drawing/2014/main" id="{5977FCAA-6899-4D75-8AB1-2624D81AD53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705243" y="57243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25" name="Freeform 29">
              <a:extLst>
                <a:ext uri="{FF2B5EF4-FFF2-40B4-BE49-F238E27FC236}">
                  <a16:creationId xmlns:a16="http://schemas.microsoft.com/office/drawing/2014/main" id="{D2C1A5AD-A619-4253-B25B-CFBFB9DFD1D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269520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26" name="Freeform 30">
              <a:extLst>
                <a:ext uri="{FF2B5EF4-FFF2-40B4-BE49-F238E27FC236}">
                  <a16:creationId xmlns:a16="http://schemas.microsoft.com/office/drawing/2014/main" id="{D3255226-FDF0-442E-B7DA-41DF04E8422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943379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27" name="Freeform 31">
              <a:extLst>
                <a:ext uri="{FF2B5EF4-FFF2-40B4-BE49-F238E27FC236}">
                  <a16:creationId xmlns:a16="http://schemas.microsoft.com/office/drawing/2014/main" id="{56F12368-9674-487C-AA80-7051B6041B4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376614" y="57243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28" name="Freeform 32">
              <a:extLst>
                <a:ext uri="{FF2B5EF4-FFF2-40B4-BE49-F238E27FC236}">
                  <a16:creationId xmlns:a16="http://schemas.microsoft.com/office/drawing/2014/main" id="{711832B8-9449-4913-BC68-BB0BD02481D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050474" y="57243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29" name="Freeform 29">
              <a:extLst>
                <a:ext uri="{FF2B5EF4-FFF2-40B4-BE49-F238E27FC236}">
                  <a16:creationId xmlns:a16="http://schemas.microsoft.com/office/drawing/2014/main" id="{BC64ABF5-449B-4223-8659-3E32FE8DE0D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614751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30" name="Freeform 30">
              <a:extLst>
                <a:ext uri="{FF2B5EF4-FFF2-40B4-BE49-F238E27FC236}">
                  <a16:creationId xmlns:a16="http://schemas.microsoft.com/office/drawing/2014/main" id="{D0386E01-BB64-4325-8B00-5C600DEEDAC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288610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31" name="Freeform 31">
              <a:extLst>
                <a:ext uri="{FF2B5EF4-FFF2-40B4-BE49-F238E27FC236}">
                  <a16:creationId xmlns:a16="http://schemas.microsoft.com/office/drawing/2014/main" id="{DBAF5DF2-1187-4DC5-921F-3D582C6F0BC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721846" y="57243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32" name="Freeform 32">
              <a:extLst>
                <a:ext uri="{FF2B5EF4-FFF2-40B4-BE49-F238E27FC236}">
                  <a16:creationId xmlns:a16="http://schemas.microsoft.com/office/drawing/2014/main" id="{BBF9735B-F5C8-4CF2-B2EE-C9FCF344D8B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395705" y="57243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33" name="Freeform 29">
              <a:extLst>
                <a:ext uri="{FF2B5EF4-FFF2-40B4-BE49-F238E27FC236}">
                  <a16:creationId xmlns:a16="http://schemas.microsoft.com/office/drawing/2014/main" id="{46F34481-AADE-476B-95C7-F05DD5C2D87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959982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34" name="Freeform 30">
              <a:extLst>
                <a:ext uri="{FF2B5EF4-FFF2-40B4-BE49-F238E27FC236}">
                  <a16:creationId xmlns:a16="http://schemas.microsoft.com/office/drawing/2014/main" id="{96C4BC29-4C4A-4077-8182-396DBB576B9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633842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35" name="Freeform 31">
              <a:extLst>
                <a:ext uri="{FF2B5EF4-FFF2-40B4-BE49-F238E27FC236}">
                  <a16:creationId xmlns:a16="http://schemas.microsoft.com/office/drawing/2014/main" id="{217570C4-36E4-4AA8-BFD0-1019A9231CC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067077" y="57243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36" name="Freeform 32">
              <a:extLst>
                <a:ext uri="{FF2B5EF4-FFF2-40B4-BE49-F238E27FC236}">
                  <a16:creationId xmlns:a16="http://schemas.microsoft.com/office/drawing/2014/main" id="{AAA2BEA2-D2FC-4C19-99F4-8DBCBF2A0B1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740936" y="57243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37" name="Freeform 29">
              <a:extLst>
                <a:ext uri="{FF2B5EF4-FFF2-40B4-BE49-F238E27FC236}">
                  <a16:creationId xmlns:a16="http://schemas.microsoft.com/office/drawing/2014/main" id="{E8C97EAE-833F-49B4-AEB5-3B929C844A8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305213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38" name="Freeform 30">
              <a:extLst>
                <a:ext uri="{FF2B5EF4-FFF2-40B4-BE49-F238E27FC236}">
                  <a16:creationId xmlns:a16="http://schemas.microsoft.com/office/drawing/2014/main" id="{0550D09E-8869-4325-86CD-E108995DDBD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979072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39" name="Freeform 31">
              <a:extLst>
                <a:ext uri="{FF2B5EF4-FFF2-40B4-BE49-F238E27FC236}">
                  <a16:creationId xmlns:a16="http://schemas.microsoft.com/office/drawing/2014/main" id="{A9AFA8E4-18B6-4581-845D-9F1336096470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412308" y="57243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40" name="Freeform 32">
              <a:extLst>
                <a:ext uri="{FF2B5EF4-FFF2-40B4-BE49-F238E27FC236}">
                  <a16:creationId xmlns:a16="http://schemas.microsoft.com/office/drawing/2014/main" id="{6CAD8EC6-D576-46BF-B70A-9EBB15C8AB6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086167" y="57243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41" name="Freeform 587">
              <a:extLst>
                <a:ext uri="{FF2B5EF4-FFF2-40B4-BE49-F238E27FC236}">
                  <a16:creationId xmlns:a16="http://schemas.microsoft.com/office/drawing/2014/main" id="{6FD8427B-CE40-4DD8-939B-2E18546C94B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650445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42" name="Freeform 588">
              <a:extLst>
                <a:ext uri="{FF2B5EF4-FFF2-40B4-BE49-F238E27FC236}">
                  <a16:creationId xmlns:a16="http://schemas.microsoft.com/office/drawing/2014/main" id="{1B04A065-D77F-4A68-AEB5-3AEBC37AE9D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324303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43" name="Freeform 589">
              <a:extLst>
                <a:ext uri="{FF2B5EF4-FFF2-40B4-BE49-F238E27FC236}">
                  <a16:creationId xmlns:a16="http://schemas.microsoft.com/office/drawing/2014/main" id="{44131293-3CDB-4ECB-98B7-B1224768E87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757539" y="57243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44" name="Freeform 590">
              <a:extLst>
                <a:ext uri="{FF2B5EF4-FFF2-40B4-BE49-F238E27FC236}">
                  <a16:creationId xmlns:a16="http://schemas.microsoft.com/office/drawing/2014/main" id="{ED8566A8-1CB8-47B1-814A-30A8D700A500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431399" y="57243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45" name="Freeform 29">
              <a:extLst>
                <a:ext uri="{FF2B5EF4-FFF2-40B4-BE49-F238E27FC236}">
                  <a16:creationId xmlns:a16="http://schemas.microsoft.com/office/drawing/2014/main" id="{F106ACD6-8A0C-452C-9A2E-A3476986691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995675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46" name="Freeform 31">
              <a:extLst>
                <a:ext uri="{FF2B5EF4-FFF2-40B4-BE49-F238E27FC236}">
                  <a16:creationId xmlns:a16="http://schemas.microsoft.com/office/drawing/2014/main" id="{D7BB2413-B04D-4328-872C-0F581970589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102769" y="57243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85" name="Freeform 29">
              <a:extLst>
                <a:ext uri="{FF2B5EF4-FFF2-40B4-BE49-F238E27FC236}">
                  <a16:creationId xmlns:a16="http://schemas.microsoft.com/office/drawing/2014/main" id="{63FBF41C-AEB3-4046-A826-595978A1D05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667048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86" name="Freeform 30">
              <a:extLst>
                <a:ext uri="{FF2B5EF4-FFF2-40B4-BE49-F238E27FC236}">
                  <a16:creationId xmlns:a16="http://schemas.microsoft.com/office/drawing/2014/main" id="{9122AE30-BACF-4CCD-9B07-5CE73BF3877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340907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87" name="Freeform 31">
              <a:extLst>
                <a:ext uri="{FF2B5EF4-FFF2-40B4-BE49-F238E27FC236}">
                  <a16:creationId xmlns:a16="http://schemas.microsoft.com/office/drawing/2014/main" id="{2BC13C36-EDC8-446A-8384-E3A8538FA7E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774142" y="572431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88" name="Freeform 32">
              <a:extLst>
                <a:ext uri="{FF2B5EF4-FFF2-40B4-BE49-F238E27FC236}">
                  <a16:creationId xmlns:a16="http://schemas.microsoft.com/office/drawing/2014/main" id="{D7AA2B38-1811-47A6-AEA8-A6C69DAE363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448001" y="5724319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89" name="Freeform 29">
              <a:extLst>
                <a:ext uri="{FF2B5EF4-FFF2-40B4-BE49-F238E27FC236}">
                  <a16:creationId xmlns:a16="http://schemas.microsoft.com/office/drawing/2014/main" id="{7F56B87E-4822-4DEB-AD21-D72B4C92F32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012278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90" name="Freeform 30">
              <a:extLst>
                <a:ext uri="{FF2B5EF4-FFF2-40B4-BE49-F238E27FC236}">
                  <a16:creationId xmlns:a16="http://schemas.microsoft.com/office/drawing/2014/main" id="{148BD1A7-F4DB-4E65-A923-A25E0DF9B28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686138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91" name="Freeform 31">
              <a:extLst>
                <a:ext uri="{FF2B5EF4-FFF2-40B4-BE49-F238E27FC236}">
                  <a16:creationId xmlns:a16="http://schemas.microsoft.com/office/drawing/2014/main" id="{9BCBF8E9-7DB4-4612-9579-AC569187C9F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119373" y="572431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92" name="Freeform 32">
              <a:extLst>
                <a:ext uri="{FF2B5EF4-FFF2-40B4-BE49-F238E27FC236}">
                  <a16:creationId xmlns:a16="http://schemas.microsoft.com/office/drawing/2014/main" id="{88034BA7-AB65-4694-A441-5ABD835443E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793231" y="5724319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93" name="Freeform 29">
              <a:extLst>
                <a:ext uri="{FF2B5EF4-FFF2-40B4-BE49-F238E27FC236}">
                  <a16:creationId xmlns:a16="http://schemas.microsoft.com/office/drawing/2014/main" id="{7EBC240C-323B-4BA3-8164-D6972856755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357510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94" name="Freeform 30">
              <a:extLst>
                <a:ext uri="{FF2B5EF4-FFF2-40B4-BE49-F238E27FC236}">
                  <a16:creationId xmlns:a16="http://schemas.microsoft.com/office/drawing/2014/main" id="{24A0EAE1-0284-47CE-A39A-3AF503AE18B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031369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95" name="Freeform 31">
              <a:extLst>
                <a:ext uri="{FF2B5EF4-FFF2-40B4-BE49-F238E27FC236}">
                  <a16:creationId xmlns:a16="http://schemas.microsoft.com/office/drawing/2014/main" id="{61BB443E-D8F0-4D82-99A9-CA1FB7C4E00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464604" y="572431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96" name="Freeform 32">
              <a:extLst>
                <a:ext uri="{FF2B5EF4-FFF2-40B4-BE49-F238E27FC236}">
                  <a16:creationId xmlns:a16="http://schemas.microsoft.com/office/drawing/2014/main" id="{5642677F-134C-4D89-B5B4-D5AE60337D2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138464" y="5724319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97" name="Freeform 29">
              <a:extLst>
                <a:ext uri="{FF2B5EF4-FFF2-40B4-BE49-F238E27FC236}">
                  <a16:creationId xmlns:a16="http://schemas.microsoft.com/office/drawing/2014/main" id="{2FF181D4-C7D1-47ED-8B83-C171872939D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702740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98" name="Freeform 30">
              <a:extLst>
                <a:ext uri="{FF2B5EF4-FFF2-40B4-BE49-F238E27FC236}">
                  <a16:creationId xmlns:a16="http://schemas.microsoft.com/office/drawing/2014/main" id="{B1448889-2EB5-4CFF-A526-397C04A76F2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376599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99" name="Freeform 31">
              <a:extLst>
                <a:ext uri="{FF2B5EF4-FFF2-40B4-BE49-F238E27FC236}">
                  <a16:creationId xmlns:a16="http://schemas.microsoft.com/office/drawing/2014/main" id="{ACF26832-7C8D-4682-A2C7-D65C9627112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809836" y="572431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00" name="Freeform 32">
              <a:extLst>
                <a:ext uri="{FF2B5EF4-FFF2-40B4-BE49-F238E27FC236}">
                  <a16:creationId xmlns:a16="http://schemas.microsoft.com/office/drawing/2014/main" id="{A7B707C2-3B30-4325-916A-C035BA66E05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483694" y="5724319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01" name="Freeform 447">
              <a:extLst>
                <a:ext uri="{FF2B5EF4-FFF2-40B4-BE49-F238E27FC236}">
                  <a16:creationId xmlns:a16="http://schemas.microsoft.com/office/drawing/2014/main" id="{B5707B81-2347-40FB-84BF-AEB5490F300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047972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02" name="Freeform 448">
              <a:extLst>
                <a:ext uri="{FF2B5EF4-FFF2-40B4-BE49-F238E27FC236}">
                  <a16:creationId xmlns:a16="http://schemas.microsoft.com/office/drawing/2014/main" id="{EDFB3693-1210-41B0-AD66-C0EAE648E18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721830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03" name="Freeform 449">
              <a:extLst>
                <a:ext uri="{FF2B5EF4-FFF2-40B4-BE49-F238E27FC236}">
                  <a16:creationId xmlns:a16="http://schemas.microsoft.com/office/drawing/2014/main" id="{21E3AC9C-D382-47FB-BE24-2BF4044A3E8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155066" y="572431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04" name="Freeform 450">
              <a:extLst>
                <a:ext uri="{FF2B5EF4-FFF2-40B4-BE49-F238E27FC236}">
                  <a16:creationId xmlns:a16="http://schemas.microsoft.com/office/drawing/2014/main" id="{4C88C642-8E68-4914-B1A4-98DDDF3D248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828926" y="5724319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05" name="Freeform 29">
              <a:extLst>
                <a:ext uri="{FF2B5EF4-FFF2-40B4-BE49-F238E27FC236}">
                  <a16:creationId xmlns:a16="http://schemas.microsoft.com/office/drawing/2014/main" id="{3B7262F5-655D-4CF0-8D93-A07F9E6202F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393203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06" name="Freeform 31">
              <a:extLst>
                <a:ext uri="{FF2B5EF4-FFF2-40B4-BE49-F238E27FC236}">
                  <a16:creationId xmlns:a16="http://schemas.microsoft.com/office/drawing/2014/main" id="{2E7DA8FB-4D80-45CD-B2E7-59776911A2F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500297" y="572431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07" name="Freeform 29">
              <a:extLst>
                <a:ext uri="{FF2B5EF4-FFF2-40B4-BE49-F238E27FC236}">
                  <a16:creationId xmlns:a16="http://schemas.microsoft.com/office/drawing/2014/main" id="{4B93FA50-2829-4B7C-9A02-57F45E9EC2C7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64575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08" name="Freeform 30">
              <a:extLst>
                <a:ext uri="{FF2B5EF4-FFF2-40B4-BE49-F238E27FC236}">
                  <a16:creationId xmlns:a16="http://schemas.microsoft.com/office/drawing/2014/main" id="{36F8BAF9-9F80-45F2-BD7C-9503AEBA09A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38433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09" name="Freeform 31">
              <a:extLst>
                <a:ext uri="{FF2B5EF4-FFF2-40B4-BE49-F238E27FC236}">
                  <a16:creationId xmlns:a16="http://schemas.microsoft.com/office/drawing/2014/main" id="{8BB9088D-8A28-43F2-9C65-4BC5D5117CF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71668" y="572431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10" name="Freeform 32">
              <a:extLst>
                <a:ext uri="{FF2B5EF4-FFF2-40B4-BE49-F238E27FC236}">
                  <a16:creationId xmlns:a16="http://schemas.microsoft.com/office/drawing/2014/main" id="{2A1860C0-E052-4551-B0A4-9FCD86C5B0A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45528" y="5724319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11" name="Freeform 29">
              <a:extLst>
                <a:ext uri="{FF2B5EF4-FFF2-40B4-BE49-F238E27FC236}">
                  <a16:creationId xmlns:a16="http://schemas.microsoft.com/office/drawing/2014/main" id="{EACDC31D-CF23-461A-8CA5-E7A173E4435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09805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12" name="Freeform 30">
              <a:extLst>
                <a:ext uri="{FF2B5EF4-FFF2-40B4-BE49-F238E27FC236}">
                  <a16:creationId xmlns:a16="http://schemas.microsoft.com/office/drawing/2014/main" id="{A80DB1DC-E6EE-402A-AD77-948CFACF1CD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3664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13" name="Freeform 31">
              <a:extLst>
                <a:ext uri="{FF2B5EF4-FFF2-40B4-BE49-F238E27FC236}">
                  <a16:creationId xmlns:a16="http://schemas.microsoft.com/office/drawing/2014/main" id="{AF79D9E3-AF8D-4346-B927-CBB14C23873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16899" y="572431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14" name="Freeform 32">
              <a:extLst>
                <a:ext uri="{FF2B5EF4-FFF2-40B4-BE49-F238E27FC236}">
                  <a16:creationId xmlns:a16="http://schemas.microsoft.com/office/drawing/2014/main" id="{B1E0B898-03AA-4946-8793-2B6BD79C700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90758" y="5724319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816" name="Group 1815">
            <a:extLst>
              <a:ext uri="{FF2B5EF4-FFF2-40B4-BE49-F238E27FC236}">
                <a16:creationId xmlns:a16="http://schemas.microsoft.com/office/drawing/2014/main" id="{2664D0B0-09D6-4FA8-82F9-5E73C364D9F6}"/>
              </a:ext>
            </a:extLst>
          </p:cNvPr>
          <p:cNvGrpSpPr/>
          <p:nvPr userDrawn="1"/>
        </p:nvGrpSpPr>
        <p:grpSpPr>
          <a:xfrm>
            <a:off x="83663" y="4339348"/>
            <a:ext cx="12009863" cy="176637"/>
            <a:chOff x="83663" y="4268156"/>
            <a:chExt cx="12009863" cy="176637"/>
          </a:xfrm>
        </p:grpSpPr>
        <p:sp>
          <p:nvSpPr>
            <p:cNvPr id="1439" name="Freeform 29">
              <a:extLst>
                <a:ext uri="{FF2B5EF4-FFF2-40B4-BE49-F238E27FC236}">
                  <a16:creationId xmlns:a16="http://schemas.microsoft.com/office/drawing/2014/main" id="{338F2019-30B7-4940-A78F-943E9FC2B9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5196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40" name="Freeform 30">
              <a:extLst>
                <a:ext uri="{FF2B5EF4-FFF2-40B4-BE49-F238E27FC236}">
                  <a16:creationId xmlns:a16="http://schemas.microsoft.com/office/drawing/2014/main" id="{A9F8DAD2-3476-42FF-ACE8-7A8E996301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1337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41" name="Freeform 31">
              <a:extLst>
                <a:ext uri="{FF2B5EF4-FFF2-40B4-BE49-F238E27FC236}">
                  <a16:creationId xmlns:a16="http://schemas.microsoft.com/office/drawing/2014/main" id="{9681D8EC-C42F-4FB2-A598-A7D236B59D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3663" y="426815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42" name="Freeform 32">
              <a:extLst>
                <a:ext uri="{FF2B5EF4-FFF2-40B4-BE49-F238E27FC236}">
                  <a16:creationId xmlns:a16="http://schemas.microsoft.com/office/drawing/2014/main" id="{24A63BF5-FA4A-40E3-B7C1-C198B848AD3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2290" y="426815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43" name="Freeform 29">
              <a:extLst>
                <a:ext uri="{FF2B5EF4-FFF2-40B4-BE49-F238E27FC236}">
                  <a16:creationId xmlns:a16="http://schemas.microsoft.com/office/drawing/2014/main" id="{0189455C-E4C5-4047-8F26-FC04229915C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59966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44" name="Freeform 30">
              <a:extLst>
                <a:ext uri="{FF2B5EF4-FFF2-40B4-BE49-F238E27FC236}">
                  <a16:creationId xmlns:a16="http://schemas.microsoft.com/office/drawing/2014/main" id="{A670E9A0-4F94-4CC5-B60F-C2D1557424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86106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45" name="Freeform 31">
              <a:extLst>
                <a:ext uri="{FF2B5EF4-FFF2-40B4-BE49-F238E27FC236}">
                  <a16:creationId xmlns:a16="http://schemas.microsoft.com/office/drawing/2014/main" id="{E336D6CE-6654-46BC-B8A9-6398208B164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8432" y="426815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46" name="Freeform 32">
              <a:extLst>
                <a:ext uri="{FF2B5EF4-FFF2-40B4-BE49-F238E27FC236}">
                  <a16:creationId xmlns:a16="http://schemas.microsoft.com/office/drawing/2014/main" id="{2C1E14D6-7B7C-4DC4-9C71-DEB9CDCC6A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67060" y="426815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47" name="Freeform 29">
              <a:extLst>
                <a:ext uri="{FF2B5EF4-FFF2-40B4-BE49-F238E27FC236}">
                  <a16:creationId xmlns:a16="http://schemas.microsoft.com/office/drawing/2014/main" id="{E54D5085-E3BB-4802-9D55-A8A025BA9E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14734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48" name="Freeform 30">
              <a:extLst>
                <a:ext uri="{FF2B5EF4-FFF2-40B4-BE49-F238E27FC236}">
                  <a16:creationId xmlns:a16="http://schemas.microsoft.com/office/drawing/2014/main" id="{CFE93082-32AA-428C-845E-3B01F155753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40875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49" name="Freeform 31">
              <a:extLst>
                <a:ext uri="{FF2B5EF4-FFF2-40B4-BE49-F238E27FC236}">
                  <a16:creationId xmlns:a16="http://schemas.microsoft.com/office/drawing/2014/main" id="{04F2075C-F771-4B38-8AA6-19DFF6DA316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93201" y="426815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50" name="Freeform 32">
              <a:extLst>
                <a:ext uri="{FF2B5EF4-FFF2-40B4-BE49-F238E27FC236}">
                  <a16:creationId xmlns:a16="http://schemas.microsoft.com/office/drawing/2014/main" id="{15626077-0892-4F56-9E9A-A91CAFC84C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21829" y="426815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51" name="Freeform 29">
              <a:extLst>
                <a:ext uri="{FF2B5EF4-FFF2-40B4-BE49-F238E27FC236}">
                  <a16:creationId xmlns:a16="http://schemas.microsoft.com/office/drawing/2014/main" id="{DA548E9E-2CBC-4D21-AF0B-BE2CBB268B5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69503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52" name="Freeform 30">
              <a:extLst>
                <a:ext uri="{FF2B5EF4-FFF2-40B4-BE49-F238E27FC236}">
                  <a16:creationId xmlns:a16="http://schemas.microsoft.com/office/drawing/2014/main" id="{6E8B55B4-4C66-411A-9C93-29B6E763ACA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595644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53" name="Freeform 31">
              <a:extLst>
                <a:ext uri="{FF2B5EF4-FFF2-40B4-BE49-F238E27FC236}">
                  <a16:creationId xmlns:a16="http://schemas.microsoft.com/office/drawing/2014/main" id="{7433CDB3-2ACF-4924-91A9-800FF65DA6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47969" y="426815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54" name="Freeform 32">
              <a:extLst>
                <a:ext uri="{FF2B5EF4-FFF2-40B4-BE49-F238E27FC236}">
                  <a16:creationId xmlns:a16="http://schemas.microsoft.com/office/drawing/2014/main" id="{F533035C-8739-479E-BF14-00C92FDC893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376598" y="426815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55" name="Freeform 477">
              <a:extLst>
                <a:ext uri="{FF2B5EF4-FFF2-40B4-BE49-F238E27FC236}">
                  <a16:creationId xmlns:a16="http://schemas.microsoft.com/office/drawing/2014/main" id="{7A45CC5D-8BC5-41BD-8D1B-7973FE3A9A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924272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56" name="Freeform 478">
              <a:extLst>
                <a:ext uri="{FF2B5EF4-FFF2-40B4-BE49-F238E27FC236}">
                  <a16:creationId xmlns:a16="http://schemas.microsoft.com/office/drawing/2014/main" id="{246A887A-2A17-4D09-A6CB-9106C899CA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50413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57" name="Freeform 479">
              <a:extLst>
                <a:ext uri="{FF2B5EF4-FFF2-40B4-BE49-F238E27FC236}">
                  <a16:creationId xmlns:a16="http://schemas.microsoft.com/office/drawing/2014/main" id="{E4865FF5-56B9-4618-B1C1-604520E2B6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702739" y="426815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58" name="Freeform 480">
              <a:extLst>
                <a:ext uri="{FF2B5EF4-FFF2-40B4-BE49-F238E27FC236}">
                  <a16:creationId xmlns:a16="http://schemas.microsoft.com/office/drawing/2014/main" id="{D66DFE4A-CD08-4133-B866-22E5E3D119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31366" y="426815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59" name="Freeform 29">
              <a:extLst>
                <a:ext uri="{FF2B5EF4-FFF2-40B4-BE49-F238E27FC236}">
                  <a16:creationId xmlns:a16="http://schemas.microsoft.com/office/drawing/2014/main" id="{78D81E66-FEA8-4693-A372-72256233F4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9042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60" name="Freeform 31">
              <a:extLst>
                <a:ext uri="{FF2B5EF4-FFF2-40B4-BE49-F238E27FC236}">
                  <a16:creationId xmlns:a16="http://schemas.microsoft.com/office/drawing/2014/main" id="{924970A0-4510-4D6D-9B59-B1AD1432CC3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7508" y="426815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61" name="Freeform 29">
              <a:extLst>
                <a:ext uri="{FF2B5EF4-FFF2-40B4-BE49-F238E27FC236}">
                  <a16:creationId xmlns:a16="http://schemas.microsoft.com/office/drawing/2014/main" id="{E40FB3BA-EB8B-4C2A-95C9-83F1140DAE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07670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62" name="Freeform 30">
              <a:extLst>
                <a:ext uri="{FF2B5EF4-FFF2-40B4-BE49-F238E27FC236}">
                  <a16:creationId xmlns:a16="http://schemas.microsoft.com/office/drawing/2014/main" id="{2FF5D27C-7410-4784-B7E2-B8804036AF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33811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63" name="Freeform 31">
              <a:extLst>
                <a:ext uri="{FF2B5EF4-FFF2-40B4-BE49-F238E27FC236}">
                  <a16:creationId xmlns:a16="http://schemas.microsoft.com/office/drawing/2014/main" id="{6BDC48F9-D85C-4B3F-86C9-05EA08EFA6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136" y="426815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64" name="Freeform 32">
              <a:extLst>
                <a:ext uri="{FF2B5EF4-FFF2-40B4-BE49-F238E27FC236}">
                  <a16:creationId xmlns:a16="http://schemas.microsoft.com/office/drawing/2014/main" id="{CC5C7652-6138-4377-9A9F-963D444E491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14764" y="426815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65" name="Freeform 29">
              <a:extLst>
                <a:ext uri="{FF2B5EF4-FFF2-40B4-BE49-F238E27FC236}">
                  <a16:creationId xmlns:a16="http://schemas.microsoft.com/office/drawing/2014/main" id="{2A3F4B02-0C46-449C-B640-C8A3F324DA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62439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66" name="Freeform 30">
              <a:extLst>
                <a:ext uri="{FF2B5EF4-FFF2-40B4-BE49-F238E27FC236}">
                  <a16:creationId xmlns:a16="http://schemas.microsoft.com/office/drawing/2014/main" id="{00771A03-8824-461A-B3A4-E460D2E5F5C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88580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67" name="Freeform 31">
              <a:extLst>
                <a:ext uri="{FF2B5EF4-FFF2-40B4-BE49-F238E27FC236}">
                  <a16:creationId xmlns:a16="http://schemas.microsoft.com/office/drawing/2014/main" id="{B37EF2DC-D837-47C1-BAF4-0A9B28E702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40905" y="426815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68" name="Freeform 32">
              <a:extLst>
                <a:ext uri="{FF2B5EF4-FFF2-40B4-BE49-F238E27FC236}">
                  <a16:creationId xmlns:a16="http://schemas.microsoft.com/office/drawing/2014/main" id="{05438C75-FC41-45DF-9044-4FE2B41F9F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669534" y="426815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69" name="Freeform 29">
              <a:extLst>
                <a:ext uri="{FF2B5EF4-FFF2-40B4-BE49-F238E27FC236}">
                  <a16:creationId xmlns:a16="http://schemas.microsoft.com/office/drawing/2014/main" id="{DE619581-9854-4CDD-A993-242FA47715F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17208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70" name="Freeform 30">
              <a:extLst>
                <a:ext uri="{FF2B5EF4-FFF2-40B4-BE49-F238E27FC236}">
                  <a16:creationId xmlns:a16="http://schemas.microsoft.com/office/drawing/2014/main" id="{8E3B601F-C801-4EC3-A533-23E9F91C34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43348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71" name="Freeform 31">
              <a:extLst>
                <a:ext uri="{FF2B5EF4-FFF2-40B4-BE49-F238E27FC236}">
                  <a16:creationId xmlns:a16="http://schemas.microsoft.com/office/drawing/2014/main" id="{E8A6149C-50C4-4FC2-BA79-A54B0E020A3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95674" y="426815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72" name="Freeform 32">
              <a:extLst>
                <a:ext uri="{FF2B5EF4-FFF2-40B4-BE49-F238E27FC236}">
                  <a16:creationId xmlns:a16="http://schemas.microsoft.com/office/drawing/2014/main" id="{253A8C38-23AB-4365-B938-B302B431CE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24302" y="426815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73" name="Freeform 29">
              <a:extLst>
                <a:ext uri="{FF2B5EF4-FFF2-40B4-BE49-F238E27FC236}">
                  <a16:creationId xmlns:a16="http://schemas.microsoft.com/office/drawing/2014/main" id="{382E235D-D964-4D7B-8FD5-7F4D354131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71977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74" name="Freeform 30">
              <a:extLst>
                <a:ext uri="{FF2B5EF4-FFF2-40B4-BE49-F238E27FC236}">
                  <a16:creationId xmlns:a16="http://schemas.microsoft.com/office/drawing/2014/main" id="{DB740A09-9C2B-4629-8CF5-C2B6C256BA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98118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75" name="Freeform 31">
              <a:extLst>
                <a:ext uri="{FF2B5EF4-FFF2-40B4-BE49-F238E27FC236}">
                  <a16:creationId xmlns:a16="http://schemas.microsoft.com/office/drawing/2014/main" id="{F3BE38D0-3DDF-4CEC-9791-609B497D90C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650443" y="426815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76" name="Freeform 32">
              <a:extLst>
                <a:ext uri="{FF2B5EF4-FFF2-40B4-BE49-F238E27FC236}">
                  <a16:creationId xmlns:a16="http://schemas.microsoft.com/office/drawing/2014/main" id="{3B03933F-D52A-432D-AE9F-8D92341130A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979071" y="426815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77" name="Freeform 499">
              <a:extLst>
                <a:ext uri="{FF2B5EF4-FFF2-40B4-BE49-F238E27FC236}">
                  <a16:creationId xmlns:a16="http://schemas.microsoft.com/office/drawing/2014/main" id="{5A4AEFAF-63D8-44BB-AE45-9545D20851D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26745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78" name="Freeform 500">
              <a:extLst>
                <a:ext uri="{FF2B5EF4-FFF2-40B4-BE49-F238E27FC236}">
                  <a16:creationId xmlns:a16="http://schemas.microsoft.com/office/drawing/2014/main" id="{2BB82494-4BA1-40E6-9E2A-F58B0AEF69B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52887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79" name="Freeform 501">
              <a:extLst>
                <a:ext uri="{FF2B5EF4-FFF2-40B4-BE49-F238E27FC236}">
                  <a16:creationId xmlns:a16="http://schemas.microsoft.com/office/drawing/2014/main" id="{9F6C5321-F033-4DAF-B0F4-A74525DB376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05212" y="426815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80" name="Freeform 502">
              <a:extLst>
                <a:ext uri="{FF2B5EF4-FFF2-40B4-BE49-F238E27FC236}">
                  <a16:creationId xmlns:a16="http://schemas.microsoft.com/office/drawing/2014/main" id="{D6151E53-BCED-451D-84EF-E182739DF2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33840" y="426815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81" name="Freeform 29">
              <a:extLst>
                <a:ext uri="{FF2B5EF4-FFF2-40B4-BE49-F238E27FC236}">
                  <a16:creationId xmlns:a16="http://schemas.microsoft.com/office/drawing/2014/main" id="{3111E34A-3388-465E-83CD-198A78D5E7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81515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82" name="Freeform 31">
              <a:extLst>
                <a:ext uri="{FF2B5EF4-FFF2-40B4-BE49-F238E27FC236}">
                  <a16:creationId xmlns:a16="http://schemas.microsoft.com/office/drawing/2014/main" id="{8C386E69-1238-4C66-8BF5-BC80D3B9A18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59981" y="426815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49" name="Freeform 29">
              <a:extLst>
                <a:ext uri="{FF2B5EF4-FFF2-40B4-BE49-F238E27FC236}">
                  <a16:creationId xmlns:a16="http://schemas.microsoft.com/office/drawing/2014/main" id="{4812AC64-8206-4874-8920-4FF50F74C6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510142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50" name="Freeform 30">
              <a:extLst>
                <a:ext uri="{FF2B5EF4-FFF2-40B4-BE49-F238E27FC236}">
                  <a16:creationId xmlns:a16="http://schemas.microsoft.com/office/drawing/2014/main" id="{4B3C723A-1097-47DE-A2B4-F8D4DE5EAD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836283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51" name="Freeform 31">
              <a:extLst>
                <a:ext uri="{FF2B5EF4-FFF2-40B4-BE49-F238E27FC236}">
                  <a16:creationId xmlns:a16="http://schemas.microsoft.com/office/drawing/2014/main" id="{5F1AC1EA-A808-45F9-8E2A-8DFB8DEA76A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88609" y="426815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52" name="Freeform 32">
              <a:extLst>
                <a:ext uri="{FF2B5EF4-FFF2-40B4-BE49-F238E27FC236}">
                  <a16:creationId xmlns:a16="http://schemas.microsoft.com/office/drawing/2014/main" id="{C1782D5D-53B7-49AA-BB85-2256601387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617237" y="426815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53" name="Freeform 29">
              <a:extLst>
                <a:ext uri="{FF2B5EF4-FFF2-40B4-BE49-F238E27FC236}">
                  <a16:creationId xmlns:a16="http://schemas.microsoft.com/office/drawing/2014/main" id="{1643AFEE-5E62-43D3-99A8-7F142093673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164912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54" name="Freeform 30">
              <a:extLst>
                <a:ext uri="{FF2B5EF4-FFF2-40B4-BE49-F238E27FC236}">
                  <a16:creationId xmlns:a16="http://schemas.microsoft.com/office/drawing/2014/main" id="{290C7006-CF1F-4094-AE94-11B190852AB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491052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55" name="Freeform 31">
              <a:extLst>
                <a:ext uri="{FF2B5EF4-FFF2-40B4-BE49-F238E27FC236}">
                  <a16:creationId xmlns:a16="http://schemas.microsoft.com/office/drawing/2014/main" id="{FB0E67D2-2174-491A-B60D-683E92B23F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943378" y="426815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56" name="Freeform 32">
              <a:extLst>
                <a:ext uri="{FF2B5EF4-FFF2-40B4-BE49-F238E27FC236}">
                  <a16:creationId xmlns:a16="http://schemas.microsoft.com/office/drawing/2014/main" id="{A49BFDEE-B2E5-4A79-B9B7-95A44E3A28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272007" y="426815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57" name="Freeform 29">
              <a:extLst>
                <a:ext uri="{FF2B5EF4-FFF2-40B4-BE49-F238E27FC236}">
                  <a16:creationId xmlns:a16="http://schemas.microsoft.com/office/drawing/2014/main" id="{63AD8FE8-EA3A-4ECE-8417-80888AA9955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819680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58" name="Freeform 30">
              <a:extLst>
                <a:ext uri="{FF2B5EF4-FFF2-40B4-BE49-F238E27FC236}">
                  <a16:creationId xmlns:a16="http://schemas.microsoft.com/office/drawing/2014/main" id="{F273511D-9A4C-4E63-B37B-1D415FB30D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145821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59" name="Freeform 31">
              <a:extLst>
                <a:ext uri="{FF2B5EF4-FFF2-40B4-BE49-F238E27FC236}">
                  <a16:creationId xmlns:a16="http://schemas.microsoft.com/office/drawing/2014/main" id="{10B7B65E-BBB1-41B7-A4A5-C231AA00F2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598147" y="426815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60" name="Freeform 32">
              <a:extLst>
                <a:ext uri="{FF2B5EF4-FFF2-40B4-BE49-F238E27FC236}">
                  <a16:creationId xmlns:a16="http://schemas.microsoft.com/office/drawing/2014/main" id="{274C6834-FB5B-4D95-A67A-25025402C7E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926774" y="426815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61" name="Freeform 29">
              <a:extLst>
                <a:ext uri="{FF2B5EF4-FFF2-40B4-BE49-F238E27FC236}">
                  <a16:creationId xmlns:a16="http://schemas.microsoft.com/office/drawing/2014/main" id="{D1C3A114-2E61-49AE-BEF2-5E4ADA6FFDF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474450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62" name="Freeform 30">
              <a:extLst>
                <a:ext uri="{FF2B5EF4-FFF2-40B4-BE49-F238E27FC236}">
                  <a16:creationId xmlns:a16="http://schemas.microsoft.com/office/drawing/2014/main" id="{5C79E0F9-2E7D-4924-97CF-ACCC09435B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800591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63" name="Freeform 31">
              <a:extLst>
                <a:ext uri="{FF2B5EF4-FFF2-40B4-BE49-F238E27FC236}">
                  <a16:creationId xmlns:a16="http://schemas.microsoft.com/office/drawing/2014/main" id="{9E3D83BD-EB97-45D4-8DB9-5D98F570377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252915" y="426815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64" name="Freeform 32">
              <a:extLst>
                <a:ext uri="{FF2B5EF4-FFF2-40B4-BE49-F238E27FC236}">
                  <a16:creationId xmlns:a16="http://schemas.microsoft.com/office/drawing/2014/main" id="{03A750A3-5E66-42B0-8F35-A27F836ECAF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581544" y="426815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65" name="Freeform 387">
              <a:extLst>
                <a:ext uri="{FF2B5EF4-FFF2-40B4-BE49-F238E27FC236}">
                  <a16:creationId xmlns:a16="http://schemas.microsoft.com/office/drawing/2014/main" id="{6281DA3F-CC25-49E5-A66F-D1C5E3A8E79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129218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66" name="Freeform 388">
              <a:extLst>
                <a:ext uri="{FF2B5EF4-FFF2-40B4-BE49-F238E27FC236}">
                  <a16:creationId xmlns:a16="http://schemas.microsoft.com/office/drawing/2014/main" id="{777BF4C0-C01F-47BA-BBE7-65F078FB55A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455360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67" name="Freeform 389">
              <a:extLst>
                <a:ext uri="{FF2B5EF4-FFF2-40B4-BE49-F238E27FC236}">
                  <a16:creationId xmlns:a16="http://schemas.microsoft.com/office/drawing/2014/main" id="{4567BBA9-E18E-4ACE-A327-E3F8744B99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907685" y="426815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68" name="Freeform 390">
              <a:extLst>
                <a:ext uri="{FF2B5EF4-FFF2-40B4-BE49-F238E27FC236}">
                  <a16:creationId xmlns:a16="http://schemas.microsoft.com/office/drawing/2014/main" id="{94CED3DB-9321-488E-B8F3-A149476522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36312" y="426815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69" name="Freeform 29">
              <a:extLst>
                <a:ext uri="{FF2B5EF4-FFF2-40B4-BE49-F238E27FC236}">
                  <a16:creationId xmlns:a16="http://schemas.microsoft.com/office/drawing/2014/main" id="{E0DCD76E-41A0-4E54-A199-A4D1DEF053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783987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70" name="Freeform 31">
              <a:extLst>
                <a:ext uri="{FF2B5EF4-FFF2-40B4-BE49-F238E27FC236}">
                  <a16:creationId xmlns:a16="http://schemas.microsoft.com/office/drawing/2014/main" id="{4573DADF-B71E-48A1-810F-4A59580B129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62454" y="426815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71" name="Freeform 29">
              <a:extLst>
                <a:ext uri="{FF2B5EF4-FFF2-40B4-BE49-F238E27FC236}">
                  <a16:creationId xmlns:a16="http://schemas.microsoft.com/office/drawing/2014/main" id="{36BB6503-5721-4913-B98C-335FEDF856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112615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72" name="Freeform 30">
              <a:extLst>
                <a:ext uri="{FF2B5EF4-FFF2-40B4-BE49-F238E27FC236}">
                  <a16:creationId xmlns:a16="http://schemas.microsoft.com/office/drawing/2014/main" id="{5BFFB639-C4B5-4D63-970D-89BBF17C1D1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438757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73" name="Freeform 31">
              <a:extLst>
                <a:ext uri="{FF2B5EF4-FFF2-40B4-BE49-F238E27FC236}">
                  <a16:creationId xmlns:a16="http://schemas.microsoft.com/office/drawing/2014/main" id="{B58A182B-4A34-46DB-8B84-AD04140952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891083" y="426815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74" name="Freeform 32">
              <a:extLst>
                <a:ext uri="{FF2B5EF4-FFF2-40B4-BE49-F238E27FC236}">
                  <a16:creationId xmlns:a16="http://schemas.microsoft.com/office/drawing/2014/main" id="{6A72788A-690F-4F1D-B649-425ED8E0C31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219710" y="426815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75" name="Freeform 397">
              <a:extLst>
                <a:ext uri="{FF2B5EF4-FFF2-40B4-BE49-F238E27FC236}">
                  <a16:creationId xmlns:a16="http://schemas.microsoft.com/office/drawing/2014/main" id="{06E03F44-3285-488D-AAA1-4D81913011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767385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76" name="Freeform 398">
              <a:extLst>
                <a:ext uri="{FF2B5EF4-FFF2-40B4-BE49-F238E27FC236}">
                  <a16:creationId xmlns:a16="http://schemas.microsoft.com/office/drawing/2014/main" id="{19C15FB1-7603-42FD-8D30-73790AECC5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093526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77" name="Freeform 399">
              <a:extLst>
                <a:ext uri="{FF2B5EF4-FFF2-40B4-BE49-F238E27FC236}">
                  <a16:creationId xmlns:a16="http://schemas.microsoft.com/office/drawing/2014/main" id="{99AF4FB3-B6A8-4620-AC8D-D4610F9C846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545852" y="426815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78" name="Freeform 400">
              <a:extLst>
                <a:ext uri="{FF2B5EF4-FFF2-40B4-BE49-F238E27FC236}">
                  <a16:creationId xmlns:a16="http://schemas.microsoft.com/office/drawing/2014/main" id="{D01F5421-B470-48C5-8853-A376B42CE9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874480" y="426815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815" name="Group 1814">
            <a:extLst>
              <a:ext uri="{FF2B5EF4-FFF2-40B4-BE49-F238E27FC236}">
                <a16:creationId xmlns:a16="http://schemas.microsoft.com/office/drawing/2014/main" id="{1D84FA7B-137F-435D-8123-CAB304758178}"/>
              </a:ext>
            </a:extLst>
          </p:cNvPr>
          <p:cNvGrpSpPr/>
          <p:nvPr userDrawn="1"/>
        </p:nvGrpSpPr>
        <p:grpSpPr>
          <a:xfrm>
            <a:off x="83664" y="4624382"/>
            <a:ext cx="12009864" cy="176637"/>
            <a:chOff x="83663" y="4565932"/>
            <a:chExt cx="12009864" cy="176637"/>
          </a:xfrm>
        </p:grpSpPr>
        <p:sp>
          <p:nvSpPr>
            <p:cNvPr id="1483" name="Freeform 29">
              <a:extLst>
                <a:ext uri="{FF2B5EF4-FFF2-40B4-BE49-F238E27FC236}">
                  <a16:creationId xmlns:a16="http://schemas.microsoft.com/office/drawing/2014/main" id="{C937C581-F1E8-4EE5-A0EB-72611DAEEF6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959982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84" name="Freeform 30">
              <a:extLst>
                <a:ext uri="{FF2B5EF4-FFF2-40B4-BE49-F238E27FC236}">
                  <a16:creationId xmlns:a16="http://schemas.microsoft.com/office/drawing/2014/main" id="{8AB6E3AC-6856-4DAF-999A-381193C5425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633841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85" name="Freeform 31">
              <a:extLst>
                <a:ext uri="{FF2B5EF4-FFF2-40B4-BE49-F238E27FC236}">
                  <a16:creationId xmlns:a16="http://schemas.microsoft.com/office/drawing/2014/main" id="{65FBE7BB-D0B5-49F5-B626-D60B901DB95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067076" y="456593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86" name="Freeform 32">
              <a:extLst>
                <a:ext uri="{FF2B5EF4-FFF2-40B4-BE49-F238E27FC236}">
                  <a16:creationId xmlns:a16="http://schemas.microsoft.com/office/drawing/2014/main" id="{1149472C-344F-48A5-A8A8-69FF8C74AEF7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740936" y="456593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87" name="Freeform 29">
              <a:extLst>
                <a:ext uri="{FF2B5EF4-FFF2-40B4-BE49-F238E27FC236}">
                  <a16:creationId xmlns:a16="http://schemas.microsoft.com/office/drawing/2014/main" id="{27C8463D-660A-41DE-ADB6-5FF28F1E7F3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305212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88" name="Freeform 30">
              <a:extLst>
                <a:ext uri="{FF2B5EF4-FFF2-40B4-BE49-F238E27FC236}">
                  <a16:creationId xmlns:a16="http://schemas.microsoft.com/office/drawing/2014/main" id="{E79B9E7A-1FE4-445E-8762-8A0CD2ADAD0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979072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89" name="Freeform 31">
              <a:extLst>
                <a:ext uri="{FF2B5EF4-FFF2-40B4-BE49-F238E27FC236}">
                  <a16:creationId xmlns:a16="http://schemas.microsoft.com/office/drawing/2014/main" id="{8B498E98-9565-4A6D-9783-857C0CEAA3B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412307" y="456593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90" name="Freeform 32">
              <a:extLst>
                <a:ext uri="{FF2B5EF4-FFF2-40B4-BE49-F238E27FC236}">
                  <a16:creationId xmlns:a16="http://schemas.microsoft.com/office/drawing/2014/main" id="{9915BEAD-5A39-4D6F-AB16-BB3BD1F60AA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086166" y="456593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91" name="Freeform 29">
              <a:extLst>
                <a:ext uri="{FF2B5EF4-FFF2-40B4-BE49-F238E27FC236}">
                  <a16:creationId xmlns:a16="http://schemas.microsoft.com/office/drawing/2014/main" id="{3A054EDD-46E6-4BFA-8EDA-3A3B36E07F9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650444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92" name="Freeform 30">
              <a:extLst>
                <a:ext uri="{FF2B5EF4-FFF2-40B4-BE49-F238E27FC236}">
                  <a16:creationId xmlns:a16="http://schemas.microsoft.com/office/drawing/2014/main" id="{C1E6A53E-70F6-4A4A-A6D1-0D38FFEFFC0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324303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93" name="Freeform 31">
              <a:extLst>
                <a:ext uri="{FF2B5EF4-FFF2-40B4-BE49-F238E27FC236}">
                  <a16:creationId xmlns:a16="http://schemas.microsoft.com/office/drawing/2014/main" id="{0847C902-8369-4CF9-9A1E-6E824E4F6E1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757538" y="456593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94" name="Freeform 32">
              <a:extLst>
                <a:ext uri="{FF2B5EF4-FFF2-40B4-BE49-F238E27FC236}">
                  <a16:creationId xmlns:a16="http://schemas.microsoft.com/office/drawing/2014/main" id="{F51AD32E-1551-4707-B22D-9DE28F1E32F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431398" y="456593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95" name="Freeform 29">
              <a:extLst>
                <a:ext uri="{FF2B5EF4-FFF2-40B4-BE49-F238E27FC236}">
                  <a16:creationId xmlns:a16="http://schemas.microsoft.com/office/drawing/2014/main" id="{F5F52CFD-D509-4CEE-AE3C-1E8820ABDB1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995675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96" name="Freeform 30">
              <a:extLst>
                <a:ext uri="{FF2B5EF4-FFF2-40B4-BE49-F238E27FC236}">
                  <a16:creationId xmlns:a16="http://schemas.microsoft.com/office/drawing/2014/main" id="{AE5F8FA5-6225-47A1-BD8B-DEF29B20D0A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669534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97" name="Freeform 31">
              <a:extLst>
                <a:ext uri="{FF2B5EF4-FFF2-40B4-BE49-F238E27FC236}">
                  <a16:creationId xmlns:a16="http://schemas.microsoft.com/office/drawing/2014/main" id="{00AD553A-E251-4741-A8B8-AC425803B28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102769" y="456593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98" name="Freeform 32">
              <a:extLst>
                <a:ext uri="{FF2B5EF4-FFF2-40B4-BE49-F238E27FC236}">
                  <a16:creationId xmlns:a16="http://schemas.microsoft.com/office/drawing/2014/main" id="{620D7601-2FFB-4AB7-ADAF-0372789A496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776629" y="456593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99" name="Freeform 521">
              <a:extLst>
                <a:ext uri="{FF2B5EF4-FFF2-40B4-BE49-F238E27FC236}">
                  <a16:creationId xmlns:a16="http://schemas.microsoft.com/office/drawing/2014/main" id="{7CC481C5-CBCA-4938-9317-06D30CB61A0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340906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00" name="Freeform 522">
              <a:extLst>
                <a:ext uri="{FF2B5EF4-FFF2-40B4-BE49-F238E27FC236}">
                  <a16:creationId xmlns:a16="http://schemas.microsoft.com/office/drawing/2014/main" id="{4390D331-8BAF-43EC-AA81-47BDAAD2372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014765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01" name="Freeform 523">
              <a:extLst>
                <a:ext uri="{FF2B5EF4-FFF2-40B4-BE49-F238E27FC236}">
                  <a16:creationId xmlns:a16="http://schemas.microsoft.com/office/drawing/2014/main" id="{EC41EF87-4F67-45D5-B0C2-E1ED9D4C950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447999" y="456593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02" name="Freeform 524">
              <a:extLst>
                <a:ext uri="{FF2B5EF4-FFF2-40B4-BE49-F238E27FC236}">
                  <a16:creationId xmlns:a16="http://schemas.microsoft.com/office/drawing/2014/main" id="{8504F518-73C8-4C62-BD8B-8DBEABE06BF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121860" y="456593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03" name="Freeform 29">
              <a:extLst>
                <a:ext uri="{FF2B5EF4-FFF2-40B4-BE49-F238E27FC236}">
                  <a16:creationId xmlns:a16="http://schemas.microsoft.com/office/drawing/2014/main" id="{85666856-FDFD-4A1B-8839-FF9140B4F1A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686136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04" name="Freeform 31">
              <a:extLst>
                <a:ext uri="{FF2B5EF4-FFF2-40B4-BE49-F238E27FC236}">
                  <a16:creationId xmlns:a16="http://schemas.microsoft.com/office/drawing/2014/main" id="{1F2CFB71-F2D6-403C-953F-4175EAF28C8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793231" y="456593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05" name="Freeform 29">
              <a:extLst>
                <a:ext uri="{FF2B5EF4-FFF2-40B4-BE49-F238E27FC236}">
                  <a16:creationId xmlns:a16="http://schemas.microsoft.com/office/drawing/2014/main" id="{BB5F7F24-9D5C-42F3-8F4E-819FE5D9128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357508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06" name="Freeform 30">
              <a:extLst>
                <a:ext uri="{FF2B5EF4-FFF2-40B4-BE49-F238E27FC236}">
                  <a16:creationId xmlns:a16="http://schemas.microsoft.com/office/drawing/2014/main" id="{2F2CCFB0-04D7-40B8-B976-349093F2F3C0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031367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07" name="Freeform 31">
              <a:extLst>
                <a:ext uri="{FF2B5EF4-FFF2-40B4-BE49-F238E27FC236}">
                  <a16:creationId xmlns:a16="http://schemas.microsoft.com/office/drawing/2014/main" id="{7A31D7EF-F0E9-49A2-831C-6BC9C6636107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464602" y="456593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08" name="Freeform 32">
              <a:extLst>
                <a:ext uri="{FF2B5EF4-FFF2-40B4-BE49-F238E27FC236}">
                  <a16:creationId xmlns:a16="http://schemas.microsoft.com/office/drawing/2014/main" id="{E74515D6-90D4-424F-B0DF-5263CC8FC4D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138462" y="456593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09" name="Freeform 29">
              <a:extLst>
                <a:ext uri="{FF2B5EF4-FFF2-40B4-BE49-F238E27FC236}">
                  <a16:creationId xmlns:a16="http://schemas.microsoft.com/office/drawing/2014/main" id="{405CE857-C882-45B2-9A83-71F3F4E2A8D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702739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10" name="Freeform 30">
              <a:extLst>
                <a:ext uri="{FF2B5EF4-FFF2-40B4-BE49-F238E27FC236}">
                  <a16:creationId xmlns:a16="http://schemas.microsoft.com/office/drawing/2014/main" id="{39CE3DC5-15D2-4C32-9F0C-5DECC998757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376598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11" name="Freeform 31">
              <a:extLst>
                <a:ext uri="{FF2B5EF4-FFF2-40B4-BE49-F238E27FC236}">
                  <a16:creationId xmlns:a16="http://schemas.microsoft.com/office/drawing/2014/main" id="{9B3D6FF0-FD04-48BD-9AC9-61F1B4C713D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809833" y="456593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12" name="Freeform 32">
              <a:extLst>
                <a:ext uri="{FF2B5EF4-FFF2-40B4-BE49-F238E27FC236}">
                  <a16:creationId xmlns:a16="http://schemas.microsoft.com/office/drawing/2014/main" id="{55AD8B73-7F23-4953-A821-5C71E924EE6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483693" y="456593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13" name="Freeform 29">
              <a:extLst>
                <a:ext uri="{FF2B5EF4-FFF2-40B4-BE49-F238E27FC236}">
                  <a16:creationId xmlns:a16="http://schemas.microsoft.com/office/drawing/2014/main" id="{BC7C1AE2-E345-4BEB-B2D8-B3527422AA6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047970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14" name="Freeform 30">
              <a:extLst>
                <a:ext uri="{FF2B5EF4-FFF2-40B4-BE49-F238E27FC236}">
                  <a16:creationId xmlns:a16="http://schemas.microsoft.com/office/drawing/2014/main" id="{AE3DF518-18F0-4594-A49B-320DBC91C5D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721830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15" name="Freeform 31">
              <a:extLst>
                <a:ext uri="{FF2B5EF4-FFF2-40B4-BE49-F238E27FC236}">
                  <a16:creationId xmlns:a16="http://schemas.microsoft.com/office/drawing/2014/main" id="{3B006AD8-014D-4405-89E0-C042C724EE8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155065" y="456593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16" name="Freeform 32">
              <a:extLst>
                <a:ext uri="{FF2B5EF4-FFF2-40B4-BE49-F238E27FC236}">
                  <a16:creationId xmlns:a16="http://schemas.microsoft.com/office/drawing/2014/main" id="{8C1BCB6A-7558-45BB-A05E-3F1EEAE9C59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828924" y="456593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17" name="Freeform 29">
              <a:extLst>
                <a:ext uri="{FF2B5EF4-FFF2-40B4-BE49-F238E27FC236}">
                  <a16:creationId xmlns:a16="http://schemas.microsoft.com/office/drawing/2014/main" id="{06D7BA0B-491B-4753-B7E8-709D6B4DA29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393201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18" name="Freeform 30">
              <a:extLst>
                <a:ext uri="{FF2B5EF4-FFF2-40B4-BE49-F238E27FC236}">
                  <a16:creationId xmlns:a16="http://schemas.microsoft.com/office/drawing/2014/main" id="{B1DBAF15-6885-4F93-8FFF-382A0071A07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67060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19" name="Freeform 31">
              <a:extLst>
                <a:ext uri="{FF2B5EF4-FFF2-40B4-BE49-F238E27FC236}">
                  <a16:creationId xmlns:a16="http://schemas.microsoft.com/office/drawing/2014/main" id="{ACFF2DCE-0E0E-4FB4-AC0E-AE8F1FADFA47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500296" y="456593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20" name="Freeform 32">
              <a:extLst>
                <a:ext uri="{FF2B5EF4-FFF2-40B4-BE49-F238E27FC236}">
                  <a16:creationId xmlns:a16="http://schemas.microsoft.com/office/drawing/2014/main" id="{7D8A1C9A-F3EE-44EF-B1C6-5ADC2AB65FA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74155" y="456593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21" name="Freeform 543">
              <a:extLst>
                <a:ext uri="{FF2B5EF4-FFF2-40B4-BE49-F238E27FC236}">
                  <a16:creationId xmlns:a16="http://schemas.microsoft.com/office/drawing/2014/main" id="{8D31C02C-ECA9-47DB-AFC1-95A662649DE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38433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22" name="Freeform 544">
              <a:extLst>
                <a:ext uri="{FF2B5EF4-FFF2-40B4-BE49-F238E27FC236}">
                  <a16:creationId xmlns:a16="http://schemas.microsoft.com/office/drawing/2014/main" id="{7119BBF5-4BAF-4783-975C-0BAE53E06C5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12291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23" name="Freeform 545">
              <a:extLst>
                <a:ext uri="{FF2B5EF4-FFF2-40B4-BE49-F238E27FC236}">
                  <a16:creationId xmlns:a16="http://schemas.microsoft.com/office/drawing/2014/main" id="{60FC0D9C-1D31-44B8-9724-3C9763D9009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45526" y="456593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24" name="Freeform 546">
              <a:extLst>
                <a:ext uri="{FF2B5EF4-FFF2-40B4-BE49-F238E27FC236}">
                  <a16:creationId xmlns:a16="http://schemas.microsoft.com/office/drawing/2014/main" id="{E734F067-AC1A-462F-B0E7-76A01487A7B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19387" y="456593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25" name="Freeform 29">
              <a:extLst>
                <a:ext uri="{FF2B5EF4-FFF2-40B4-BE49-F238E27FC236}">
                  <a16:creationId xmlns:a16="http://schemas.microsoft.com/office/drawing/2014/main" id="{EC3FABBB-B8A8-4FA2-B85B-8C13947C6C9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3663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26" name="Freeform 31">
              <a:extLst>
                <a:ext uri="{FF2B5EF4-FFF2-40B4-BE49-F238E27FC236}">
                  <a16:creationId xmlns:a16="http://schemas.microsoft.com/office/drawing/2014/main" id="{11705EB2-6098-4F4C-B24F-715E341EFD0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90757" y="456593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79" name="Freeform 30">
              <a:extLst>
                <a:ext uri="{FF2B5EF4-FFF2-40B4-BE49-F238E27FC236}">
                  <a16:creationId xmlns:a16="http://schemas.microsoft.com/office/drawing/2014/main" id="{AB37FD2C-9E00-4BC8-ABBD-CB89D6A6A7F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874480" y="456966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80" name="Freeform 32">
              <a:extLst>
                <a:ext uri="{FF2B5EF4-FFF2-40B4-BE49-F238E27FC236}">
                  <a16:creationId xmlns:a16="http://schemas.microsoft.com/office/drawing/2014/main" id="{81FCB7E9-DF42-4DFA-8CBC-6E2E558F970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981575" y="456593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81" name="Freeform 403">
              <a:extLst>
                <a:ext uri="{FF2B5EF4-FFF2-40B4-BE49-F238E27FC236}">
                  <a16:creationId xmlns:a16="http://schemas.microsoft.com/office/drawing/2014/main" id="{3BB3266A-CA1B-40F7-BE0C-E8248A19BC8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545853" y="456966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82" name="Freeform 404">
              <a:extLst>
                <a:ext uri="{FF2B5EF4-FFF2-40B4-BE49-F238E27FC236}">
                  <a16:creationId xmlns:a16="http://schemas.microsoft.com/office/drawing/2014/main" id="{7068B3ED-3349-4B2F-B97A-7C7D7E74701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219711" y="456966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83" name="Freeform 405">
              <a:extLst>
                <a:ext uri="{FF2B5EF4-FFF2-40B4-BE49-F238E27FC236}">
                  <a16:creationId xmlns:a16="http://schemas.microsoft.com/office/drawing/2014/main" id="{7489CBA4-6F95-4D46-BEA4-CDF605EBD7E0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652945" y="456593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84" name="Freeform 406">
              <a:extLst>
                <a:ext uri="{FF2B5EF4-FFF2-40B4-BE49-F238E27FC236}">
                  <a16:creationId xmlns:a16="http://schemas.microsoft.com/office/drawing/2014/main" id="{59D3E069-0B6A-4F72-AD06-60AC6D3C3C9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326806" y="456593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85" name="Freeform 29">
              <a:extLst>
                <a:ext uri="{FF2B5EF4-FFF2-40B4-BE49-F238E27FC236}">
                  <a16:creationId xmlns:a16="http://schemas.microsoft.com/office/drawing/2014/main" id="{250DC0F7-E1F3-4C96-8CBC-7E56820F523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891083" y="456966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86" name="Freeform 31">
              <a:extLst>
                <a:ext uri="{FF2B5EF4-FFF2-40B4-BE49-F238E27FC236}">
                  <a16:creationId xmlns:a16="http://schemas.microsoft.com/office/drawing/2014/main" id="{F12D4549-53E7-4C67-A14A-0D964BFA423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998177" y="456593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87" name="Freeform 29">
              <a:extLst>
                <a:ext uri="{FF2B5EF4-FFF2-40B4-BE49-F238E27FC236}">
                  <a16:creationId xmlns:a16="http://schemas.microsoft.com/office/drawing/2014/main" id="{19951FF1-60C6-47B1-AF2C-F40C4EE753F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562455" y="456966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88" name="Freeform 30">
              <a:extLst>
                <a:ext uri="{FF2B5EF4-FFF2-40B4-BE49-F238E27FC236}">
                  <a16:creationId xmlns:a16="http://schemas.microsoft.com/office/drawing/2014/main" id="{3ED012F8-EE57-4D38-AAD4-71CB3021FCE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236313" y="456966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89" name="Freeform 31">
              <a:extLst>
                <a:ext uri="{FF2B5EF4-FFF2-40B4-BE49-F238E27FC236}">
                  <a16:creationId xmlns:a16="http://schemas.microsoft.com/office/drawing/2014/main" id="{F3F16648-94AE-4AE9-8C3D-4E6FD8A31AF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669548" y="456593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90" name="Freeform 32">
              <a:extLst>
                <a:ext uri="{FF2B5EF4-FFF2-40B4-BE49-F238E27FC236}">
                  <a16:creationId xmlns:a16="http://schemas.microsoft.com/office/drawing/2014/main" id="{CD7E7518-1B9B-4598-9C91-FA90439330F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343408" y="456593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91" name="Freeform 29">
              <a:extLst>
                <a:ext uri="{FF2B5EF4-FFF2-40B4-BE49-F238E27FC236}">
                  <a16:creationId xmlns:a16="http://schemas.microsoft.com/office/drawing/2014/main" id="{3941B248-CCDE-4636-B2D4-383A2A8184C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907685" y="456966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92" name="Freeform 30">
              <a:extLst>
                <a:ext uri="{FF2B5EF4-FFF2-40B4-BE49-F238E27FC236}">
                  <a16:creationId xmlns:a16="http://schemas.microsoft.com/office/drawing/2014/main" id="{EC354383-FE6D-432D-9B44-9678692D2070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581544" y="456966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93" name="Freeform 31">
              <a:extLst>
                <a:ext uri="{FF2B5EF4-FFF2-40B4-BE49-F238E27FC236}">
                  <a16:creationId xmlns:a16="http://schemas.microsoft.com/office/drawing/2014/main" id="{AD655EA7-4C03-4551-87A3-EE80F968B47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014780" y="456593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94" name="Freeform 32">
              <a:extLst>
                <a:ext uri="{FF2B5EF4-FFF2-40B4-BE49-F238E27FC236}">
                  <a16:creationId xmlns:a16="http://schemas.microsoft.com/office/drawing/2014/main" id="{7C467E05-4239-4004-BB79-DBDF28E8E14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688639" y="456593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95" name="Freeform 29">
              <a:extLst>
                <a:ext uri="{FF2B5EF4-FFF2-40B4-BE49-F238E27FC236}">
                  <a16:creationId xmlns:a16="http://schemas.microsoft.com/office/drawing/2014/main" id="{654A7B82-19E5-4C52-9815-6360825A97C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252916" y="456966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96" name="Freeform 30">
              <a:extLst>
                <a:ext uri="{FF2B5EF4-FFF2-40B4-BE49-F238E27FC236}">
                  <a16:creationId xmlns:a16="http://schemas.microsoft.com/office/drawing/2014/main" id="{BE9C8B7C-90B5-4D20-A3A6-C6A6C0AB1AB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926775" y="456966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97" name="Freeform 31">
              <a:extLst>
                <a:ext uri="{FF2B5EF4-FFF2-40B4-BE49-F238E27FC236}">
                  <a16:creationId xmlns:a16="http://schemas.microsoft.com/office/drawing/2014/main" id="{BDB01185-BFCF-41D8-89FD-6223C864560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360011" y="456593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98" name="Freeform 32">
              <a:extLst>
                <a:ext uri="{FF2B5EF4-FFF2-40B4-BE49-F238E27FC236}">
                  <a16:creationId xmlns:a16="http://schemas.microsoft.com/office/drawing/2014/main" id="{D5BD919D-F1BC-491A-B230-82B66362093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033870" y="456593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99" name="Freeform 29">
              <a:extLst>
                <a:ext uri="{FF2B5EF4-FFF2-40B4-BE49-F238E27FC236}">
                  <a16:creationId xmlns:a16="http://schemas.microsoft.com/office/drawing/2014/main" id="{8F888A3E-BD98-4319-A588-29DB0CAA520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598148" y="456966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00" name="Freeform 30">
              <a:extLst>
                <a:ext uri="{FF2B5EF4-FFF2-40B4-BE49-F238E27FC236}">
                  <a16:creationId xmlns:a16="http://schemas.microsoft.com/office/drawing/2014/main" id="{F0A4516F-3629-4F6C-B296-75E27FA0FDE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272007" y="456966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01" name="Freeform 31">
              <a:extLst>
                <a:ext uri="{FF2B5EF4-FFF2-40B4-BE49-F238E27FC236}">
                  <a16:creationId xmlns:a16="http://schemas.microsoft.com/office/drawing/2014/main" id="{8F8FC7E2-88C3-4BAF-86AF-4775501DF10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705242" y="456593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02" name="Freeform 32">
              <a:extLst>
                <a:ext uri="{FF2B5EF4-FFF2-40B4-BE49-F238E27FC236}">
                  <a16:creationId xmlns:a16="http://schemas.microsoft.com/office/drawing/2014/main" id="{EC7CC34A-D67E-41B5-A4BA-4E4B5F66386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379101" y="456593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03" name="Freeform 425">
              <a:extLst>
                <a:ext uri="{FF2B5EF4-FFF2-40B4-BE49-F238E27FC236}">
                  <a16:creationId xmlns:a16="http://schemas.microsoft.com/office/drawing/2014/main" id="{90A95DA3-8F9E-421C-9174-8BF9AA504F8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943379" y="456966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04" name="Freeform 426">
              <a:extLst>
                <a:ext uri="{FF2B5EF4-FFF2-40B4-BE49-F238E27FC236}">
                  <a16:creationId xmlns:a16="http://schemas.microsoft.com/office/drawing/2014/main" id="{18334280-7FF6-451B-95BE-02C757D4215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617237" y="456966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05" name="Freeform 427">
              <a:extLst>
                <a:ext uri="{FF2B5EF4-FFF2-40B4-BE49-F238E27FC236}">
                  <a16:creationId xmlns:a16="http://schemas.microsoft.com/office/drawing/2014/main" id="{FA68E6DA-BE3E-4D5E-9AF6-5B4A355FE63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050472" y="456593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06" name="Freeform 428">
              <a:extLst>
                <a:ext uri="{FF2B5EF4-FFF2-40B4-BE49-F238E27FC236}">
                  <a16:creationId xmlns:a16="http://schemas.microsoft.com/office/drawing/2014/main" id="{83E59028-5940-4368-80BA-ABEA718E993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724332" y="456593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07" name="Freeform 29">
              <a:extLst>
                <a:ext uri="{FF2B5EF4-FFF2-40B4-BE49-F238E27FC236}">
                  <a16:creationId xmlns:a16="http://schemas.microsoft.com/office/drawing/2014/main" id="{0E7DD0E1-85B2-4E34-AD3C-6555FF6938A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288609" y="456966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08" name="Freeform 31">
              <a:extLst>
                <a:ext uri="{FF2B5EF4-FFF2-40B4-BE49-F238E27FC236}">
                  <a16:creationId xmlns:a16="http://schemas.microsoft.com/office/drawing/2014/main" id="{D7D9BA0F-7053-4FCD-8D9A-C952F3BC49B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395703" y="456593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813" name="Group 1812">
            <a:extLst>
              <a:ext uri="{FF2B5EF4-FFF2-40B4-BE49-F238E27FC236}">
                <a16:creationId xmlns:a16="http://schemas.microsoft.com/office/drawing/2014/main" id="{DC03940F-B74A-4BB0-A29E-05138DBEF958}"/>
              </a:ext>
            </a:extLst>
          </p:cNvPr>
          <p:cNvGrpSpPr/>
          <p:nvPr userDrawn="1"/>
        </p:nvGrpSpPr>
        <p:grpSpPr>
          <a:xfrm>
            <a:off x="83663" y="4909416"/>
            <a:ext cx="12009863" cy="176637"/>
            <a:chOff x="83663" y="4856241"/>
            <a:chExt cx="12009863" cy="176637"/>
          </a:xfrm>
        </p:grpSpPr>
        <p:sp>
          <p:nvSpPr>
            <p:cNvPr id="1527" name="Freeform 29">
              <a:extLst>
                <a:ext uri="{FF2B5EF4-FFF2-40B4-BE49-F238E27FC236}">
                  <a16:creationId xmlns:a16="http://schemas.microsoft.com/office/drawing/2014/main" id="{41215D19-B582-42FE-AD52-5628011801B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5196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28" name="Freeform 30">
              <a:extLst>
                <a:ext uri="{FF2B5EF4-FFF2-40B4-BE49-F238E27FC236}">
                  <a16:creationId xmlns:a16="http://schemas.microsoft.com/office/drawing/2014/main" id="{B03C6A99-9649-44A5-8F97-FE0B9C27D0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1337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29" name="Freeform 31">
              <a:extLst>
                <a:ext uri="{FF2B5EF4-FFF2-40B4-BE49-F238E27FC236}">
                  <a16:creationId xmlns:a16="http://schemas.microsoft.com/office/drawing/2014/main" id="{78292761-DAF9-4726-8908-B4B5FC9981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3663" y="48562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30" name="Freeform 32">
              <a:extLst>
                <a:ext uri="{FF2B5EF4-FFF2-40B4-BE49-F238E27FC236}">
                  <a16:creationId xmlns:a16="http://schemas.microsoft.com/office/drawing/2014/main" id="{CF57419C-9B5E-4714-BCBA-4E8FDF77F2C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2290" y="48562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31" name="Freeform 29">
              <a:extLst>
                <a:ext uri="{FF2B5EF4-FFF2-40B4-BE49-F238E27FC236}">
                  <a16:creationId xmlns:a16="http://schemas.microsoft.com/office/drawing/2014/main" id="{CB1CC628-FB22-47B1-B1EF-050141CC26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59966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32" name="Freeform 30">
              <a:extLst>
                <a:ext uri="{FF2B5EF4-FFF2-40B4-BE49-F238E27FC236}">
                  <a16:creationId xmlns:a16="http://schemas.microsoft.com/office/drawing/2014/main" id="{342E05D1-B314-44C7-8CA8-A5734D7640A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86106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33" name="Freeform 31">
              <a:extLst>
                <a:ext uri="{FF2B5EF4-FFF2-40B4-BE49-F238E27FC236}">
                  <a16:creationId xmlns:a16="http://schemas.microsoft.com/office/drawing/2014/main" id="{1E14B0ED-2D20-469F-BCC8-DF56F9D750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8432" y="48562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34" name="Freeform 32">
              <a:extLst>
                <a:ext uri="{FF2B5EF4-FFF2-40B4-BE49-F238E27FC236}">
                  <a16:creationId xmlns:a16="http://schemas.microsoft.com/office/drawing/2014/main" id="{2B368F4C-A196-4DCA-9BC5-A45033EFDA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67060" y="48562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35" name="Freeform 29">
              <a:extLst>
                <a:ext uri="{FF2B5EF4-FFF2-40B4-BE49-F238E27FC236}">
                  <a16:creationId xmlns:a16="http://schemas.microsoft.com/office/drawing/2014/main" id="{5928F999-B5AE-46E3-8AB4-BC6896F35F4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14734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36" name="Freeform 30">
              <a:extLst>
                <a:ext uri="{FF2B5EF4-FFF2-40B4-BE49-F238E27FC236}">
                  <a16:creationId xmlns:a16="http://schemas.microsoft.com/office/drawing/2014/main" id="{419DD182-5681-4393-BEAB-F5F199CD285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40875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37" name="Freeform 31">
              <a:extLst>
                <a:ext uri="{FF2B5EF4-FFF2-40B4-BE49-F238E27FC236}">
                  <a16:creationId xmlns:a16="http://schemas.microsoft.com/office/drawing/2014/main" id="{E72ACE2A-9435-4572-866A-8048FFFB3B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93201" y="48562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38" name="Freeform 32">
              <a:extLst>
                <a:ext uri="{FF2B5EF4-FFF2-40B4-BE49-F238E27FC236}">
                  <a16:creationId xmlns:a16="http://schemas.microsoft.com/office/drawing/2014/main" id="{E2C0D9B8-1158-4DC9-8525-6EA4F410F9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21829" y="48562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39" name="Freeform 29">
              <a:extLst>
                <a:ext uri="{FF2B5EF4-FFF2-40B4-BE49-F238E27FC236}">
                  <a16:creationId xmlns:a16="http://schemas.microsoft.com/office/drawing/2014/main" id="{9FF21187-CFDF-41DA-8309-C5AA2C47374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69503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40" name="Freeform 30">
              <a:extLst>
                <a:ext uri="{FF2B5EF4-FFF2-40B4-BE49-F238E27FC236}">
                  <a16:creationId xmlns:a16="http://schemas.microsoft.com/office/drawing/2014/main" id="{5A71EE6F-3035-47CC-A00F-FE3250D344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595644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41" name="Freeform 31">
              <a:extLst>
                <a:ext uri="{FF2B5EF4-FFF2-40B4-BE49-F238E27FC236}">
                  <a16:creationId xmlns:a16="http://schemas.microsoft.com/office/drawing/2014/main" id="{AE05787F-5AF8-4A5E-BD2F-FFEFBAB0B4D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47969" y="48562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42" name="Freeform 32">
              <a:extLst>
                <a:ext uri="{FF2B5EF4-FFF2-40B4-BE49-F238E27FC236}">
                  <a16:creationId xmlns:a16="http://schemas.microsoft.com/office/drawing/2014/main" id="{6DCE9180-0ADF-4FA9-BF69-F47C6983865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376598" y="48562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43" name="Freeform 565">
              <a:extLst>
                <a:ext uri="{FF2B5EF4-FFF2-40B4-BE49-F238E27FC236}">
                  <a16:creationId xmlns:a16="http://schemas.microsoft.com/office/drawing/2014/main" id="{7E46278F-E1EE-4A72-9424-D81ECF2A143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924272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44" name="Freeform 566">
              <a:extLst>
                <a:ext uri="{FF2B5EF4-FFF2-40B4-BE49-F238E27FC236}">
                  <a16:creationId xmlns:a16="http://schemas.microsoft.com/office/drawing/2014/main" id="{FB792ABA-ADFC-4C00-BDE1-C3B1EF8683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50413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45" name="Freeform 567">
              <a:extLst>
                <a:ext uri="{FF2B5EF4-FFF2-40B4-BE49-F238E27FC236}">
                  <a16:creationId xmlns:a16="http://schemas.microsoft.com/office/drawing/2014/main" id="{646E79E9-778D-4703-96F7-870800A341B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702739" y="48562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46" name="Freeform 568">
              <a:extLst>
                <a:ext uri="{FF2B5EF4-FFF2-40B4-BE49-F238E27FC236}">
                  <a16:creationId xmlns:a16="http://schemas.microsoft.com/office/drawing/2014/main" id="{E1AFC630-0E6A-4BEC-BC4C-D6E91EDBF65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31366" y="48562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47" name="Freeform 29">
              <a:extLst>
                <a:ext uri="{FF2B5EF4-FFF2-40B4-BE49-F238E27FC236}">
                  <a16:creationId xmlns:a16="http://schemas.microsoft.com/office/drawing/2014/main" id="{ADCEBC56-92AB-4A9F-85F9-61585C4B505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9042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48" name="Freeform 31">
              <a:extLst>
                <a:ext uri="{FF2B5EF4-FFF2-40B4-BE49-F238E27FC236}">
                  <a16:creationId xmlns:a16="http://schemas.microsoft.com/office/drawing/2014/main" id="{C9802287-908F-4A4C-BDDB-70C0C3A6F43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7508" y="48562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49" name="Freeform 29">
              <a:extLst>
                <a:ext uri="{FF2B5EF4-FFF2-40B4-BE49-F238E27FC236}">
                  <a16:creationId xmlns:a16="http://schemas.microsoft.com/office/drawing/2014/main" id="{F90B9609-70EA-490F-985A-76FFCEFC477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07670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50" name="Freeform 30">
              <a:extLst>
                <a:ext uri="{FF2B5EF4-FFF2-40B4-BE49-F238E27FC236}">
                  <a16:creationId xmlns:a16="http://schemas.microsoft.com/office/drawing/2014/main" id="{12F5075A-92B7-4AC2-BB07-DF2C29930E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33811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51" name="Freeform 31">
              <a:extLst>
                <a:ext uri="{FF2B5EF4-FFF2-40B4-BE49-F238E27FC236}">
                  <a16:creationId xmlns:a16="http://schemas.microsoft.com/office/drawing/2014/main" id="{30D9B98A-51E9-4962-9734-7A931E17A0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136" y="48562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52" name="Freeform 32">
              <a:extLst>
                <a:ext uri="{FF2B5EF4-FFF2-40B4-BE49-F238E27FC236}">
                  <a16:creationId xmlns:a16="http://schemas.microsoft.com/office/drawing/2014/main" id="{7586E328-7502-4480-9549-D6FEA43FA0C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14764" y="48562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53" name="Freeform 29">
              <a:extLst>
                <a:ext uri="{FF2B5EF4-FFF2-40B4-BE49-F238E27FC236}">
                  <a16:creationId xmlns:a16="http://schemas.microsoft.com/office/drawing/2014/main" id="{C79A1EEF-53F8-484B-9E45-2EE7615D40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62439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54" name="Freeform 30">
              <a:extLst>
                <a:ext uri="{FF2B5EF4-FFF2-40B4-BE49-F238E27FC236}">
                  <a16:creationId xmlns:a16="http://schemas.microsoft.com/office/drawing/2014/main" id="{6686D282-0526-44DE-9AA5-31E6A28943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88580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55" name="Freeform 31">
              <a:extLst>
                <a:ext uri="{FF2B5EF4-FFF2-40B4-BE49-F238E27FC236}">
                  <a16:creationId xmlns:a16="http://schemas.microsoft.com/office/drawing/2014/main" id="{8A268F73-2757-4471-A11B-3DED63B8FA8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40905" y="48562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56" name="Freeform 32">
              <a:extLst>
                <a:ext uri="{FF2B5EF4-FFF2-40B4-BE49-F238E27FC236}">
                  <a16:creationId xmlns:a16="http://schemas.microsoft.com/office/drawing/2014/main" id="{D2717DDD-C903-414D-92CD-352DDB9B2BD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669534" y="48562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57" name="Freeform 29">
              <a:extLst>
                <a:ext uri="{FF2B5EF4-FFF2-40B4-BE49-F238E27FC236}">
                  <a16:creationId xmlns:a16="http://schemas.microsoft.com/office/drawing/2014/main" id="{ABE98699-D6B3-49B2-96B9-4AE9CB5BF1C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17208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58" name="Freeform 30">
              <a:extLst>
                <a:ext uri="{FF2B5EF4-FFF2-40B4-BE49-F238E27FC236}">
                  <a16:creationId xmlns:a16="http://schemas.microsoft.com/office/drawing/2014/main" id="{719C55D5-4091-449D-B7A6-F7BFD914D01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43348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59" name="Freeform 31">
              <a:extLst>
                <a:ext uri="{FF2B5EF4-FFF2-40B4-BE49-F238E27FC236}">
                  <a16:creationId xmlns:a16="http://schemas.microsoft.com/office/drawing/2014/main" id="{194515F1-0496-410A-929E-CD0F7A1682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95674" y="48562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60" name="Freeform 32">
              <a:extLst>
                <a:ext uri="{FF2B5EF4-FFF2-40B4-BE49-F238E27FC236}">
                  <a16:creationId xmlns:a16="http://schemas.microsoft.com/office/drawing/2014/main" id="{7F26C03F-0DAC-4BB1-9CC4-FC9FCB4CD6C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24302" y="48562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61" name="Freeform 29">
              <a:extLst>
                <a:ext uri="{FF2B5EF4-FFF2-40B4-BE49-F238E27FC236}">
                  <a16:creationId xmlns:a16="http://schemas.microsoft.com/office/drawing/2014/main" id="{73166673-3F67-43E4-8164-3EE09EA34CA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71977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62" name="Freeform 30">
              <a:extLst>
                <a:ext uri="{FF2B5EF4-FFF2-40B4-BE49-F238E27FC236}">
                  <a16:creationId xmlns:a16="http://schemas.microsoft.com/office/drawing/2014/main" id="{E4C35B9A-FE74-4538-A1BC-372148E0D2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98118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63" name="Freeform 31">
              <a:extLst>
                <a:ext uri="{FF2B5EF4-FFF2-40B4-BE49-F238E27FC236}">
                  <a16:creationId xmlns:a16="http://schemas.microsoft.com/office/drawing/2014/main" id="{1FFDB77B-5964-4DAB-8C27-80722338FB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650443" y="48562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64" name="Freeform 32">
              <a:extLst>
                <a:ext uri="{FF2B5EF4-FFF2-40B4-BE49-F238E27FC236}">
                  <a16:creationId xmlns:a16="http://schemas.microsoft.com/office/drawing/2014/main" id="{1B151AFD-524E-4F1E-8866-10A5B67E452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979071" y="48562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65" name="Freeform 587">
              <a:extLst>
                <a:ext uri="{FF2B5EF4-FFF2-40B4-BE49-F238E27FC236}">
                  <a16:creationId xmlns:a16="http://schemas.microsoft.com/office/drawing/2014/main" id="{3BEE1B2A-91C2-4869-AD08-454E181BD7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26745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66" name="Freeform 588">
              <a:extLst>
                <a:ext uri="{FF2B5EF4-FFF2-40B4-BE49-F238E27FC236}">
                  <a16:creationId xmlns:a16="http://schemas.microsoft.com/office/drawing/2014/main" id="{C1CC053F-447A-4423-81C1-4BCA48AA26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52887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67" name="Freeform 589">
              <a:extLst>
                <a:ext uri="{FF2B5EF4-FFF2-40B4-BE49-F238E27FC236}">
                  <a16:creationId xmlns:a16="http://schemas.microsoft.com/office/drawing/2014/main" id="{9B1DD336-0E2D-4DDC-8333-C98CCE1E1A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05212" y="48562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68" name="Freeform 590">
              <a:extLst>
                <a:ext uri="{FF2B5EF4-FFF2-40B4-BE49-F238E27FC236}">
                  <a16:creationId xmlns:a16="http://schemas.microsoft.com/office/drawing/2014/main" id="{158D2A99-E4E2-40E7-9378-3E26E49F7F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33840" y="48562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69" name="Freeform 29">
              <a:extLst>
                <a:ext uri="{FF2B5EF4-FFF2-40B4-BE49-F238E27FC236}">
                  <a16:creationId xmlns:a16="http://schemas.microsoft.com/office/drawing/2014/main" id="{92FCCA5B-13DA-49D6-A1F3-51D1F94BDB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81515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70" name="Freeform 31">
              <a:extLst>
                <a:ext uri="{FF2B5EF4-FFF2-40B4-BE49-F238E27FC236}">
                  <a16:creationId xmlns:a16="http://schemas.microsoft.com/office/drawing/2014/main" id="{A289DBDC-6935-415E-85FE-A40572E7650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59981" y="48562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09" name="Freeform 29">
              <a:extLst>
                <a:ext uri="{FF2B5EF4-FFF2-40B4-BE49-F238E27FC236}">
                  <a16:creationId xmlns:a16="http://schemas.microsoft.com/office/drawing/2014/main" id="{7B35DED0-FAEC-4E25-8DB7-414F11B87AD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510142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10" name="Freeform 30">
              <a:extLst>
                <a:ext uri="{FF2B5EF4-FFF2-40B4-BE49-F238E27FC236}">
                  <a16:creationId xmlns:a16="http://schemas.microsoft.com/office/drawing/2014/main" id="{D53D4FB4-B43D-4C92-B68D-6EBEEA0B683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836283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11" name="Freeform 31">
              <a:extLst>
                <a:ext uri="{FF2B5EF4-FFF2-40B4-BE49-F238E27FC236}">
                  <a16:creationId xmlns:a16="http://schemas.microsoft.com/office/drawing/2014/main" id="{CF470A36-9FCE-430E-B036-26DEAEC829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88609" y="485624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12" name="Freeform 32">
              <a:extLst>
                <a:ext uri="{FF2B5EF4-FFF2-40B4-BE49-F238E27FC236}">
                  <a16:creationId xmlns:a16="http://schemas.microsoft.com/office/drawing/2014/main" id="{81F14579-EC3F-4FEE-815E-3B7DDF3A3CA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617237" y="485624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13" name="Freeform 29">
              <a:extLst>
                <a:ext uri="{FF2B5EF4-FFF2-40B4-BE49-F238E27FC236}">
                  <a16:creationId xmlns:a16="http://schemas.microsoft.com/office/drawing/2014/main" id="{A9CEB7A9-13C6-4E84-BC37-A35D999B3A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164912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14" name="Freeform 30">
              <a:extLst>
                <a:ext uri="{FF2B5EF4-FFF2-40B4-BE49-F238E27FC236}">
                  <a16:creationId xmlns:a16="http://schemas.microsoft.com/office/drawing/2014/main" id="{AE2AB76F-8536-41CE-B0CB-687C8A0B57C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491052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15" name="Freeform 31">
              <a:extLst>
                <a:ext uri="{FF2B5EF4-FFF2-40B4-BE49-F238E27FC236}">
                  <a16:creationId xmlns:a16="http://schemas.microsoft.com/office/drawing/2014/main" id="{F1CE6A86-A50D-4E5A-9F6B-ACF54A4FEC9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943378" y="485624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16" name="Freeform 32">
              <a:extLst>
                <a:ext uri="{FF2B5EF4-FFF2-40B4-BE49-F238E27FC236}">
                  <a16:creationId xmlns:a16="http://schemas.microsoft.com/office/drawing/2014/main" id="{5FA20C67-51AB-4D8E-9D00-17FB6245A3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272007" y="485624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17" name="Freeform 29">
              <a:extLst>
                <a:ext uri="{FF2B5EF4-FFF2-40B4-BE49-F238E27FC236}">
                  <a16:creationId xmlns:a16="http://schemas.microsoft.com/office/drawing/2014/main" id="{A2A8256D-870B-4A75-88A3-044ACADFC7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819680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18" name="Freeform 30">
              <a:extLst>
                <a:ext uri="{FF2B5EF4-FFF2-40B4-BE49-F238E27FC236}">
                  <a16:creationId xmlns:a16="http://schemas.microsoft.com/office/drawing/2014/main" id="{55858866-0EB3-4BB8-9261-8A53F69A13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145821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19" name="Freeform 31">
              <a:extLst>
                <a:ext uri="{FF2B5EF4-FFF2-40B4-BE49-F238E27FC236}">
                  <a16:creationId xmlns:a16="http://schemas.microsoft.com/office/drawing/2014/main" id="{26C2A8E5-3E0B-4DC4-AD2D-1B6B3E32F23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598147" y="485624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20" name="Freeform 32">
              <a:extLst>
                <a:ext uri="{FF2B5EF4-FFF2-40B4-BE49-F238E27FC236}">
                  <a16:creationId xmlns:a16="http://schemas.microsoft.com/office/drawing/2014/main" id="{E29AF684-BDF2-45FC-8ADF-0D5415AEB3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926774" y="485624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21" name="Freeform 29">
              <a:extLst>
                <a:ext uri="{FF2B5EF4-FFF2-40B4-BE49-F238E27FC236}">
                  <a16:creationId xmlns:a16="http://schemas.microsoft.com/office/drawing/2014/main" id="{3AE1DDE2-4142-4293-8FD3-70BAED944D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474450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22" name="Freeform 30">
              <a:extLst>
                <a:ext uri="{FF2B5EF4-FFF2-40B4-BE49-F238E27FC236}">
                  <a16:creationId xmlns:a16="http://schemas.microsoft.com/office/drawing/2014/main" id="{D5268BE7-7872-40D7-8D79-DF5253225E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800591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23" name="Freeform 31">
              <a:extLst>
                <a:ext uri="{FF2B5EF4-FFF2-40B4-BE49-F238E27FC236}">
                  <a16:creationId xmlns:a16="http://schemas.microsoft.com/office/drawing/2014/main" id="{8E7E6139-DC98-4F78-BB0C-4582025131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252915" y="485624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24" name="Freeform 32">
              <a:extLst>
                <a:ext uri="{FF2B5EF4-FFF2-40B4-BE49-F238E27FC236}">
                  <a16:creationId xmlns:a16="http://schemas.microsoft.com/office/drawing/2014/main" id="{32356A9C-9D7C-469F-A6DB-4C3F9751C8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581544" y="485624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25" name="Freeform 447">
              <a:extLst>
                <a:ext uri="{FF2B5EF4-FFF2-40B4-BE49-F238E27FC236}">
                  <a16:creationId xmlns:a16="http://schemas.microsoft.com/office/drawing/2014/main" id="{8D4AE6E9-6906-4933-8D16-00CA3E63B0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129218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26" name="Freeform 448">
              <a:extLst>
                <a:ext uri="{FF2B5EF4-FFF2-40B4-BE49-F238E27FC236}">
                  <a16:creationId xmlns:a16="http://schemas.microsoft.com/office/drawing/2014/main" id="{B76E9759-967D-4664-B0DF-4B05E00BAD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455360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27" name="Freeform 449">
              <a:extLst>
                <a:ext uri="{FF2B5EF4-FFF2-40B4-BE49-F238E27FC236}">
                  <a16:creationId xmlns:a16="http://schemas.microsoft.com/office/drawing/2014/main" id="{C8B29FB7-5C8A-4D1E-9E6D-7B5D37DF1C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907685" y="485624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28" name="Freeform 450">
              <a:extLst>
                <a:ext uri="{FF2B5EF4-FFF2-40B4-BE49-F238E27FC236}">
                  <a16:creationId xmlns:a16="http://schemas.microsoft.com/office/drawing/2014/main" id="{91543753-6930-42BB-9702-A5012C2631C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36312" y="485624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29" name="Freeform 29">
              <a:extLst>
                <a:ext uri="{FF2B5EF4-FFF2-40B4-BE49-F238E27FC236}">
                  <a16:creationId xmlns:a16="http://schemas.microsoft.com/office/drawing/2014/main" id="{AE5BDF26-3532-403A-B45C-FA649962EBA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783987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30" name="Freeform 31">
              <a:extLst>
                <a:ext uri="{FF2B5EF4-FFF2-40B4-BE49-F238E27FC236}">
                  <a16:creationId xmlns:a16="http://schemas.microsoft.com/office/drawing/2014/main" id="{DAB70BF2-CD14-43A2-BFF2-D71DAB7EABB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62454" y="485624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31" name="Freeform 29">
              <a:extLst>
                <a:ext uri="{FF2B5EF4-FFF2-40B4-BE49-F238E27FC236}">
                  <a16:creationId xmlns:a16="http://schemas.microsoft.com/office/drawing/2014/main" id="{4B7ECA75-6664-4CA1-9DE9-EAA60944C4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112615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32" name="Freeform 30">
              <a:extLst>
                <a:ext uri="{FF2B5EF4-FFF2-40B4-BE49-F238E27FC236}">
                  <a16:creationId xmlns:a16="http://schemas.microsoft.com/office/drawing/2014/main" id="{497F16F1-8A9E-40FF-A3EF-BE9DFFE5BB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438757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33" name="Freeform 31">
              <a:extLst>
                <a:ext uri="{FF2B5EF4-FFF2-40B4-BE49-F238E27FC236}">
                  <a16:creationId xmlns:a16="http://schemas.microsoft.com/office/drawing/2014/main" id="{987ABA6C-216B-4175-86F6-C306356913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891083" y="485624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34" name="Freeform 32">
              <a:extLst>
                <a:ext uri="{FF2B5EF4-FFF2-40B4-BE49-F238E27FC236}">
                  <a16:creationId xmlns:a16="http://schemas.microsoft.com/office/drawing/2014/main" id="{61F71826-B4FE-416F-9145-8F33288E0D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219710" y="485624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35" name="Freeform 29">
              <a:extLst>
                <a:ext uri="{FF2B5EF4-FFF2-40B4-BE49-F238E27FC236}">
                  <a16:creationId xmlns:a16="http://schemas.microsoft.com/office/drawing/2014/main" id="{F50985CF-3F9E-4DF0-A06D-4AB86CEB0DB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767385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36" name="Freeform 30">
              <a:extLst>
                <a:ext uri="{FF2B5EF4-FFF2-40B4-BE49-F238E27FC236}">
                  <a16:creationId xmlns:a16="http://schemas.microsoft.com/office/drawing/2014/main" id="{4DB670AE-1D2E-45FD-8AD2-63D84EA90E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093526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37" name="Freeform 31">
              <a:extLst>
                <a:ext uri="{FF2B5EF4-FFF2-40B4-BE49-F238E27FC236}">
                  <a16:creationId xmlns:a16="http://schemas.microsoft.com/office/drawing/2014/main" id="{1807B6CA-88CE-4FAA-9A19-0CF0C498F04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545852" y="485624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38" name="Freeform 32">
              <a:extLst>
                <a:ext uri="{FF2B5EF4-FFF2-40B4-BE49-F238E27FC236}">
                  <a16:creationId xmlns:a16="http://schemas.microsoft.com/office/drawing/2014/main" id="{C67AE1A0-62D1-4F8D-A25B-811CA15D54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874480" y="485624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807" name="Group 1806">
            <a:extLst>
              <a:ext uri="{FF2B5EF4-FFF2-40B4-BE49-F238E27FC236}">
                <a16:creationId xmlns:a16="http://schemas.microsoft.com/office/drawing/2014/main" id="{92FDE850-1B12-48F0-BED6-2DBAB9165F64}"/>
              </a:ext>
            </a:extLst>
          </p:cNvPr>
          <p:cNvGrpSpPr/>
          <p:nvPr userDrawn="1"/>
        </p:nvGrpSpPr>
        <p:grpSpPr>
          <a:xfrm>
            <a:off x="83664" y="3484246"/>
            <a:ext cx="12009863" cy="176637"/>
            <a:chOff x="83664" y="3400078"/>
            <a:chExt cx="12009863" cy="176637"/>
          </a:xfrm>
        </p:grpSpPr>
        <p:sp>
          <p:nvSpPr>
            <p:cNvPr id="1663" name="Freeform 29">
              <a:extLst>
                <a:ext uri="{FF2B5EF4-FFF2-40B4-BE49-F238E27FC236}">
                  <a16:creationId xmlns:a16="http://schemas.microsoft.com/office/drawing/2014/main" id="{98781EFE-2EFB-4D4B-8E66-D1EA1CB02C8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871994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64" name="Freeform 30">
              <a:extLst>
                <a:ext uri="{FF2B5EF4-FFF2-40B4-BE49-F238E27FC236}">
                  <a16:creationId xmlns:a16="http://schemas.microsoft.com/office/drawing/2014/main" id="{5AC35079-1F3E-4866-989E-6FF54274D75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545853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65" name="Freeform 31">
              <a:extLst>
                <a:ext uri="{FF2B5EF4-FFF2-40B4-BE49-F238E27FC236}">
                  <a16:creationId xmlns:a16="http://schemas.microsoft.com/office/drawing/2014/main" id="{CED9638B-513A-40B8-B99F-2B0EB9A8989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979088" y="340007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66" name="Freeform 32">
              <a:extLst>
                <a:ext uri="{FF2B5EF4-FFF2-40B4-BE49-F238E27FC236}">
                  <a16:creationId xmlns:a16="http://schemas.microsoft.com/office/drawing/2014/main" id="{B353040C-362C-4426-ACC8-84A400887CF7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652948" y="340007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67" name="Freeform 29">
              <a:extLst>
                <a:ext uri="{FF2B5EF4-FFF2-40B4-BE49-F238E27FC236}">
                  <a16:creationId xmlns:a16="http://schemas.microsoft.com/office/drawing/2014/main" id="{FDD943C2-3B5B-48F3-B3C9-1946976C3E8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217224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68" name="Freeform 30">
              <a:extLst>
                <a:ext uri="{FF2B5EF4-FFF2-40B4-BE49-F238E27FC236}">
                  <a16:creationId xmlns:a16="http://schemas.microsoft.com/office/drawing/2014/main" id="{FF936BE9-0C83-4A9C-97EE-7B3E3AA05E1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891084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69" name="Freeform 31">
              <a:extLst>
                <a:ext uri="{FF2B5EF4-FFF2-40B4-BE49-F238E27FC236}">
                  <a16:creationId xmlns:a16="http://schemas.microsoft.com/office/drawing/2014/main" id="{C502A4FD-F165-4798-98D5-D84A612745B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324319" y="340007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70" name="Freeform 32">
              <a:extLst>
                <a:ext uri="{FF2B5EF4-FFF2-40B4-BE49-F238E27FC236}">
                  <a16:creationId xmlns:a16="http://schemas.microsoft.com/office/drawing/2014/main" id="{59853ABE-BF7D-4F12-A6C4-D4178C249987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998178" y="340007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71" name="Freeform 29">
              <a:extLst>
                <a:ext uri="{FF2B5EF4-FFF2-40B4-BE49-F238E27FC236}">
                  <a16:creationId xmlns:a16="http://schemas.microsoft.com/office/drawing/2014/main" id="{DF230622-28A8-4509-88E0-6DF5AD5C96F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562456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72" name="Freeform 30">
              <a:extLst>
                <a:ext uri="{FF2B5EF4-FFF2-40B4-BE49-F238E27FC236}">
                  <a16:creationId xmlns:a16="http://schemas.microsoft.com/office/drawing/2014/main" id="{08805C52-0798-44A5-B7B8-242CF64D2A8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236315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73" name="Freeform 31">
              <a:extLst>
                <a:ext uri="{FF2B5EF4-FFF2-40B4-BE49-F238E27FC236}">
                  <a16:creationId xmlns:a16="http://schemas.microsoft.com/office/drawing/2014/main" id="{7FA0C543-8062-4F53-8686-E93E45F01D0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669550" y="340007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74" name="Freeform 32">
              <a:extLst>
                <a:ext uri="{FF2B5EF4-FFF2-40B4-BE49-F238E27FC236}">
                  <a16:creationId xmlns:a16="http://schemas.microsoft.com/office/drawing/2014/main" id="{414128E2-3BDD-4479-A23F-919785B96CA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343410" y="340007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75" name="Freeform 29">
              <a:extLst>
                <a:ext uri="{FF2B5EF4-FFF2-40B4-BE49-F238E27FC236}">
                  <a16:creationId xmlns:a16="http://schemas.microsoft.com/office/drawing/2014/main" id="{E268CFC1-FE3E-43B8-8CC1-EDECAC7301B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907687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76" name="Freeform 30">
              <a:extLst>
                <a:ext uri="{FF2B5EF4-FFF2-40B4-BE49-F238E27FC236}">
                  <a16:creationId xmlns:a16="http://schemas.microsoft.com/office/drawing/2014/main" id="{48905F2C-D3C7-4F22-B80C-A617D2CDDD1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581546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77" name="Freeform 31">
              <a:extLst>
                <a:ext uri="{FF2B5EF4-FFF2-40B4-BE49-F238E27FC236}">
                  <a16:creationId xmlns:a16="http://schemas.microsoft.com/office/drawing/2014/main" id="{5E415D7A-153B-4BE6-A534-891698AEDDC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014782" y="340007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78" name="Freeform 32">
              <a:extLst>
                <a:ext uri="{FF2B5EF4-FFF2-40B4-BE49-F238E27FC236}">
                  <a16:creationId xmlns:a16="http://schemas.microsoft.com/office/drawing/2014/main" id="{49AAA949-C055-4985-868E-80CC35E9617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688641" y="340007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79" name="Freeform 477">
              <a:extLst>
                <a:ext uri="{FF2B5EF4-FFF2-40B4-BE49-F238E27FC236}">
                  <a16:creationId xmlns:a16="http://schemas.microsoft.com/office/drawing/2014/main" id="{9DF40204-D393-4929-B364-3EF6E6DFDBB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252918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80" name="Freeform 478">
              <a:extLst>
                <a:ext uri="{FF2B5EF4-FFF2-40B4-BE49-F238E27FC236}">
                  <a16:creationId xmlns:a16="http://schemas.microsoft.com/office/drawing/2014/main" id="{020584A4-31D8-4275-9C07-C77F07ABBC6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926777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81" name="Freeform 479">
              <a:extLst>
                <a:ext uri="{FF2B5EF4-FFF2-40B4-BE49-F238E27FC236}">
                  <a16:creationId xmlns:a16="http://schemas.microsoft.com/office/drawing/2014/main" id="{FA93F535-3FC1-4781-8824-F58C4DE3718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360012" y="340007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82" name="Freeform 480">
              <a:extLst>
                <a:ext uri="{FF2B5EF4-FFF2-40B4-BE49-F238E27FC236}">
                  <a16:creationId xmlns:a16="http://schemas.microsoft.com/office/drawing/2014/main" id="{3B459755-7697-4749-B7D5-18468604D69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033872" y="340007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83" name="Freeform 29">
              <a:extLst>
                <a:ext uri="{FF2B5EF4-FFF2-40B4-BE49-F238E27FC236}">
                  <a16:creationId xmlns:a16="http://schemas.microsoft.com/office/drawing/2014/main" id="{EC2F29CA-EFE3-4A17-9F53-E9958210776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598148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84" name="Freeform 31">
              <a:extLst>
                <a:ext uri="{FF2B5EF4-FFF2-40B4-BE49-F238E27FC236}">
                  <a16:creationId xmlns:a16="http://schemas.microsoft.com/office/drawing/2014/main" id="{B65095C3-4884-4CC8-BF5F-E6D31464C12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705243" y="340007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85" name="Freeform 29">
              <a:extLst>
                <a:ext uri="{FF2B5EF4-FFF2-40B4-BE49-F238E27FC236}">
                  <a16:creationId xmlns:a16="http://schemas.microsoft.com/office/drawing/2014/main" id="{60CCBCA0-307E-4142-980F-9663E66A99C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269520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86" name="Freeform 30">
              <a:extLst>
                <a:ext uri="{FF2B5EF4-FFF2-40B4-BE49-F238E27FC236}">
                  <a16:creationId xmlns:a16="http://schemas.microsoft.com/office/drawing/2014/main" id="{5143BB9C-ECE1-4409-8307-3F7BB80F4DF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943379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87" name="Freeform 31">
              <a:extLst>
                <a:ext uri="{FF2B5EF4-FFF2-40B4-BE49-F238E27FC236}">
                  <a16:creationId xmlns:a16="http://schemas.microsoft.com/office/drawing/2014/main" id="{A8D24787-125A-4736-B6D5-CBB54DA5C9E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376614" y="340007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88" name="Freeform 32">
              <a:extLst>
                <a:ext uri="{FF2B5EF4-FFF2-40B4-BE49-F238E27FC236}">
                  <a16:creationId xmlns:a16="http://schemas.microsoft.com/office/drawing/2014/main" id="{C10C3F8B-9AFD-4863-9A91-1A2E9C8C905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050474" y="340007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89" name="Freeform 29">
              <a:extLst>
                <a:ext uri="{FF2B5EF4-FFF2-40B4-BE49-F238E27FC236}">
                  <a16:creationId xmlns:a16="http://schemas.microsoft.com/office/drawing/2014/main" id="{73E8CF42-2975-4E1A-B1FE-C4BE0D25A9C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614751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90" name="Freeform 30">
              <a:extLst>
                <a:ext uri="{FF2B5EF4-FFF2-40B4-BE49-F238E27FC236}">
                  <a16:creationId xmlns:a16="http://schemas.microsoft.com/office/drawing/2014/main" id="{5678F24C-5009-4E64-B21E-9501D9BDFB87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288610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91" name="Freeform 31">
              <a:extLst>
                <a:ext uri="{FF2B5EF4-FFF2-40B4-BE49-F238E27FC236}">
                  <a16:creationId xmlns:a16="http://schemas.microsoft.com/office/drawing/2014/main" id="{320D933A-8D07-44C0-BA74-D2D7677F66E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721846" y="340007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92" name="Freeform 32">
              <a:extLst>
                <a:ext uri="{FF2B5EF4-FFF2-40B4-BE49-F238E27FC236}">
                  <a16:creationId xmlns:a16="http://schemas.microsoft.com/office/drawing/2014/main" id="{1F5E24A6-A8FD-4CF4-8C08-5BFFBC3D58A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395705" y="340007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93" name="Freeform 29">
              <a:extLst>
                <a:ext uri="{FF2B5EF4-FFF2-40B4-BE49-F238E27FC236}">
                  <a16:creationId xmlns:a16="http://schemas.microsoft.com/office/drawing/2014/main" id="{C989A943-7262-45A1-9BE6-E0F717A41F2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959982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94" name="Freeform 30">
              <a:extLst>
                <a:ext uri="{FF2B5EF4-FFF2-40B4-BE49-F238E27FC236}">
                  <a16:creationId xmlns:a16="http://schemas.microsoft.com/office/drawing/2014/main" id="{61ACCAF2-2A52-4482-A9F4-D5B3A82EADF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633842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95" name="Freeform 31">
              <a:extLst>
                <a:ext uri="{FF2B5EF4-FFF2-40B4-BE49-F238E27FC236}">
                  <a16:creationId xmlns:a16="http://schemas.microsoft.com/office/drawing/2014/main" id="{2A11B4FA-892A-4C76-A95A-24FC891CA6F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067077" y="340007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96" name="Freeform 32">
              <a:extLst>
                <a:ext uri="{FF2B5EF4-FFF2-40B4-BE49-F238E27FC236}">
                  <a16:creationId xmlns:a16="http://schemas.microsoft.com/office/drawing/2014/main" id="{BC35ABD4-583B-4514-AA9F-F3541D4EAB1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740936" y="340007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97" name="Freeform 29">
              <a:extLst>
                <a:ext uri="{FF2B5EF4-FFF2-40B4-BE49-F238E27FC236}">
                  <a16:creationId xmlns:a16="http://schemas.microsoft.com/office/drawing/2014/main" id="{099E2A5E-1F66-4A6C-BA11-546388AE79F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305213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98" name="Freeform 30">
              <a:extLst>
                <a:ext uri="{FF2B5EF4-FFF2-40B4-BE49-F238E27FC236}">
                  <a16:creationId xmlns:a16="http://schemas.microsoft.com/office/drawing/2014/main" id="{B63247ED-A8D2-4104-8566-AF2BDA292B8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979072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99" name="Freeform 31">
              <a:extLst>
                <a:ext uri="{FF2B5EF4-FFF2-40B4-BE49-F238E27FC236}">
                  <a16:creationId xmlns:a16="http://schemas.microsoft.com/office/drawing/2014/main" id="{5B50F333-6146-4DD9-818B-A2BBE6DE352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412308" y="340007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00" name="Freeform 32">
              <a:extLst>
                <a:ext uri="{FF2B5EF4-FFF2-40B4-BE49-F238E27FC236}">
                  <a16:creationId xmlns:a16="http://schemas.microsoft.com/office/drawing/2014/main" id="{2274CABB-8DED-4706-9F1A-726B6BEF976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086167" y="340007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01" name="Freeform 499">
              <a:extLst>
                <a:ext uri="{FF2B5EF4-FFF2-40B4-BE49-F238E27FC236}">
                  <a16:creationId xmlns:a16="http://schemas.microsoft.com/office/drawing/2014/main" id="{AF80AD94-4DEE-46EA-9563-322BB28212C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650445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02" name="Freeform 500">
              <a:extLst>
                <a:ext uri="{FF2B5EF4-FFF2-40B4-BE49-F238E27FC236}">
                  <a16:creationId xmlns:a16="http://schemas.microsoft.com/office/drawing/2014/main" id="{F1B7DFC8-4587-46B7-AAC8-F87FB21DC4C0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324303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03" name="Freeform 501">
              <a:extLst>
                <a:ext uri="{FF2B5EF4-FFF2-40B4-BE49-F238E27FC236}">
                  <a16:creationId xmlns:a16="http://schemas.microsoft.com/office/drawing/2014/main" id="{C67FB732-0AFE-4115-82D6-1FAF1D4B169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757539" y="340007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04" name="Freeform 502">
              <a:extLst>
                <a:ext uri="{FF2B5EF4-FFF2-40B4-BE49-F238E27FC236}">
                  <a16:creationId xmlns:a16="http://schemas.microsoft.com/office/drawing/2014/main" id="{4C810AFF-19C1-445D-8988-68F2335B919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431399" y="340007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05" name="Freeform 29">
              <a:extLst>
                <a:ext uri="{FF2B5EF4-FFF2-40B4-BE49-F238E27FC236}">
                  <a16:creationId xmlns:a16="http://schemas.microsoft.com/office/drawing/2014/main" id="{1DCD588B-24CE-46DC-ABEA-A5793C1C399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995675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06" name="Freeform 31">
              <a:extLst>
                <a:ext uri="{FF2B5EF4-FFF2-40B4-BE49-F238E27FC236}">
                  <a16:creationId xmlns:a16="http://schemas.microsoft.com/office/drawing/2014/main" id="{F1DCD1F0-3F81-4C08-9226-4A45B763A5F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102769" y="340007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73" name="Freeform 29">
              <a:extLst>
                <a:ext uri="{FF2B5EF4-FFF2-40B4-BE49-F238E27FC236}">
                  <a16:creationId xmlns:a16="http://schemas.microsoft.com/office/drawing/2014/main" id="{1036A621-C305-45CF-8F40-3A4460954BF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667048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74" name="Freeform 30">
              <a:extLst>
                <a:ext uri="{FF2B5EF4-FFF2-40B4-BE49-F238E27FC236}">
                  <a16:creationId xmlns:a16="http://schemas.microsoft.com/office/drawing/2014/main" id="{76497096-B96E-4786-B27A-8AD0C5D2CBA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340907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75" name="Freeform 31">
              <a:extLst>
                <a:ext uri="{FF2B5EF4-FFF2-40B4-BE49-F238E27FC236}">
                  <a16:creationId xmlns:a16="http://schemas.microsoft.com/office/drawing/2014/main" id="{A21FC8CA-0BEA-49B8-9438-E62B41FA373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774142" y="340007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76" name="Freeform 32">
              <a:extLst>
                <a:ext uri="{FF2B5EF4-FFF2-40B4-BE49-F238E27FC236}">
                  <a16:creationId xmlns:a16="http://schemas.microsoft.com/office/drawing/2014/main" id="{77B335DA-4B13-4A1B-8EEE-39C491F03437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448001" y="3400078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77" name="Freeform 29">
              <a:extLst>
                <a:ext uri="{FF2B5EF4-FFF2-40B4-BE49-F238E27FC236}">
                  <a16:creationId xmlns:a16="http://schemas.microsoft.com/office/drawing/2014/main" id="{734CA072-9E2D-4845-A900-23630A88301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012278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78" name="Freeform 30">
              <a:extLst>
                <a:ext uri="{FF2B5EF4-FFF2-40B4-BE49-F238E27FC236}">
                  <a16:creationId xmlns:a16="http://schemas.microsoft.com/office/drawing/2014/main" id="{E7B53676-1AE8-4D6E-96D3-6A7F31F0571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686138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79" name="Freeform 31">
              <a:extLst>
                <a:ext uri="{FF2B5EF4-FFF2-40B4-BE49-F238E27FC236}">
                  <a16:creationId xmlns:a16="http://schemas.microsoft.com/office/drawing/2014/main" id="{54BE4303-35D5-4A86-A302-E222F70F047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119373" y="340007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80" name="Freeform 32">
              <a:extLst>
                <a:ext uri="{FF2B5EF4-FFF2-40B4-BE49-F238E27FC236}">
                  <a16:creationId xmlns:a16="http://schemas.microsoft.com/office/drawing/2014/main" id="{88E87CED-04B5-476D-99C4-4C98D3D907F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793231" y="3400078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81" name="Freeform 29">
              <a:extLst>
                <a:ext uri="{FF2B5EF4-FFF2-40B4-BE49-F238E27FC236}">
                  <a16:creationId xmlns:a16="http://schemas.microsoft.com/office/drawing/2014/main" id="{0EDC7198-FEA6-43FD-ADEA-18F3D5968EF7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357510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82" name="Freeform 30">
              <a:extLst>
                <a:ext uri="{FF2B5EF4-FFF2-40B4-BE49-F238E27FC236}">
                  <a16:creationId xmlns:a16="http://schemas.microsoft.com/office/drawing/2014/main" id="{5B3D6183-CFAB-430F-8659-EF5F2C076B9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031369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83" name="Freeform 31">
              <a:extLst>
                <a:ext uri="{FF2B5EF4-FFF2-40B4-BE49-F238E27FC236}">
                  <a16:creationId xmlns:a16="http://schemas.microsoft.com/office/drawing/2014/main" id="{315F1ECD-1621-467F-9AE8-44B1145E933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464604" y="340007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84" name="Freeform 32">
              <a:extLst>
                <a:ext uri="{FF2B5EF4-FFF2-40B4-BE49-F238E27FC236}">
                  <a16:creationId xmlns:a16="http://schemas.microsoft.com/office/drawing/2014/main" id="{97A20B98-A2D3-482D-87A9-57D7B3FCE7E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138464" y="3400078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85" name="Freeform 29">
              <a:extLst>
                <a:ext uri="{FF2B5EF4-FFF2-40B4-BE49-F238E27FC236}">
                  <a16:creationId xmlns:a16="http://schemas.microsoft.com/office/drawing/2014/main" id="{F848CDB4-3CA9-41C5-96BA-E516A11F906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702740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86" name="Freeform 30">
              <a:extLst>
                <a:ext uri="{FF2B5EF4-FFF2-40B4-BE49-F238E27FC236}">
                  <a16:creationId xmlns:a16="http://schemas.microsoft.com/office/drawing/2014/main" id="{B4ED0023-51CE-4A28-8F14-74133E09AB4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376599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87" name="Freeform 31">
              <a:extLst>
                <a:ext uri="{FF2B5EF4-FFF2-40B4-BE49-F238E27FC236}">
                  <a16:creationId xmlns:a16="http://schemas.microsoft.com/office/drawing/2014/main" id="{EA526ABD-0F5E-4090-8844-FB00086FC7A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809836" y="340007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88" name="Freeform 32">
              <a:extLst>
                <a:ext uri="{FF2B5EF4-FFF2-40B4-BE49-F238E27FC236}">
                  <a16:creationId xmlns:a16="http://schemas.microsoft.com/office/drawing/2014/main" id="{FA5AB9E8-2D5B-4884-BBFD-C2AD82D9EED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483694" y="3400078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89" name="Freeform 387">
              <a:extLst>
                <a:ext uri="{FF2B5EF4-FFF2-40B4-BE49-F238E27FC236}">
                  <a16:creationId xmlns:a16="http://schemas.microsoft.com/office/drawing/2014/main" id="{8FBD0871-FCA7-485D-A512-F03AF1905ED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047972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90" name="Freeform 388">
              <a:extLst>
                <a:ext uri="{FF2B5EF4-FFF2-40B4-BE49-F238E27FC236}">
                  <a16:creationId xmlns:a16="http://schemas.microsoft.com/office/drawing/2014/main" id="{BDF6C8F3-37B7-4E6C-8429-473CEE18836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721830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91" name="Freeform 389">
              <a:extLst>
                <a:ext uri="{FF2B5EF4-FFF2-40B4-BE49-F238E27FC236}">
                  <a16:creationId xmlns:a16="http://schemas.microsoft.com/office/drawing/2014/main" id="{D455863F-CB0D-4728-A5FE-7B7F63EFDDA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155066" y="340007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92" name="Freeform 390">
              <a:extLst>
                <a:ext uri="{FF2B5EF4-FFF2-40B4-BE49-F238E27FC236}">
                  <a16:creationId xmlns:a16="http://schemas.microsoft.com/office/drawing/2014/main" id="{4C24FDD3-2DCE-4961-AA5C-9813821BC69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828926" y="3400078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93" name="Freeform 29">
              <a:extLst>
                <a:ext uri="{FF2B5EF4-FFF2-40B4-BE49-F238E27FC236}">
                  <a16:creationId xmlns:a16="http://schemas.microsoft.com/office/drawing/2014/main" id="{047CB4F5-4E7E-4CBF-926A-2A2357F084C0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393203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94" name="Freeform 31">
              <a:extLst>
                <a:ext uri="{FF2B5EF4-FFF2-40B4-BE49-F238E27FC236}">
                  <a16:creationId xmlns:a16="http://schemas.microsoft.com/office/drawing/2014/main" id="{9869C8EB-AAC4-49F5-BC1D-8B908DE8232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500297" y="340007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95" name="Freeform 29">
              <a:extLst>
                <a:ext uri="{FF2B5EF4-FFF2-40B4-BE49-F238E27FC236}">
                  <a16:creationId xmlns:a16="http://schemas.microsoft.com/office/drawing/2014/main" id="{B01CBDDE-F0A7-4A16-9712-BA802AAFC8F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64575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96" name="Freeform 30">
              <a:extLst>
                <a:ext uri="{FF2B5EF4-FFF2-40B4-BE49-F238E27FC236}">
                  <a16:creationId xmlns:a16="http://schemas.microsoft.com/office/drawing/2014/main" id="{A428EAE8-80C3-42EF-A14C-42B00A1C242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38433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97" name="Freeform 31">
              <a:extLst>
                <a:ext uri="{FF2B5EF4-FFF2-40B4-BE49-F238E27FC236}">
                  <a16:creationId xmlns:a16="http://schemas.microsoft.com/office/drawing/2014/main" id="{A9444C7E-B579-48CE-8207-F06CA36C5C1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71668" y="340007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98" name="Freeform 32">
              <a:extLst>
                <a:ext uri="{FF2B5EF4-FFF2-40B4-BE49-F238E27FC236}">
                  <a16:creationId xmlns:a16="http://schemas.microsoft.com/office/drawing/2014/main" id="{D6ED2ABE-6BAB-44D6-A940-B6DAE67EA700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45528" y="3400078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99" name="Freeform 397">
              <a:extLst>
                <a:ext uri="{FF2B5EF4-FFF2-40B4-BE49-F238E27FC236}">
                  <a16:creationId xmlns:a16="http://schemas.microsoft.com/office/drawing/2014/main" id="{5081E542-69E6-41BF-B82B-8B8210F1476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09805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00" name="Freeform 398">
              <a:extLst>
                <a:ext uri="{FF2B5EF4-FFF2-40B4-BE49-F238E27FC236}">
                  <a16:creationId xmlns:a16="http://schemas.microsoft.com/office/drawing/2014/main" id="{8A1A219D-7DF2-4217-9CE9-26DDB772C48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3664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01" name="Freeform 399">
              <a:extLst>
                <a:ext uri="{FF2B5EF4-FFF2-40B4-BE49-F238E27FC236}">
                  <a16:creationId xmlns:a16="http://schemas.microsoft.com/office/drawing/2014/main" id="{8BD313FC-73AA-4D1A-8F6B-231839C68D8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16899" y="340007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02" name="Freeform 400">
              <a:extLst>
                <a:ext uri="{FF2B5EF4-FFF2-40B4-BE49-F238E27FC236}">
                  <a16:creationId xmlns:a16="http://schemas.microsoft.com/office/drawing/2014/main" id="{E6A6ECBB-37F6-451D-B8EF-ACA25B4FF0A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90758" y="3400078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818" name="Group 1817">
            <a:extLst>
              <a:ext uri="{FF2B5EF4-FFF2-40B4-BE49-F238E27FC236}">
                <a16:creationId xmlns:a16="http://schemas.microsoft.com/office/drawing/2014/main" id="{467AD0AE-48AD-458F-9364-8892C9F2C72D}"/>
              </a:ext>
            </a:extLst>
          </p:cNvPr>
          <p:cNvGrpSpPr/>
          <p:nvPr userDrawn="1"/>
        </p:nvGrpSpPr>
        <p:grpSpPr>
          <a:xfrm>
            <a:off x="83664" y="3769280"/>
            <a:ext cx="12009864" cy="176637"/>
            <a:chOff x="83663" y="3697854"/>
            <a:chExt cx="12009864" cy="176637"/>
          </a:xfrm>
        </p:grpSpPr>
        <p:sp>
          <p:nvSpPr>
            <p:cNvPr id="1707" name="Freeform 29">
              <a:extLst>
                <a:ext uri="{FF2B5EF4-FFF2-40B4-BE49-F238E27FC236}">
                  <a16:creationId xmlns:a16="http://schemas.microsoft.com/office/drawing/2014/main" id="{17FE407A-2FDE-4FD9-AB6B-1752AF0D95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17208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08" name="Freeform 30">
              <a:extLst>
                <a:ext uri="{FF2B5EF4-FFF2-40B4-BE49-F238E27FC236}">
                  <a16:creationId xmlns:a16="http://schemas.microsoft.com/office/drawing/2014/main" id="{1184228A-FA39-464B-AB6A-6401BB38DD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43349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09" name="Freeform 31">
              <a:extLst>
                <a:ext uri="{FF2B5EF4-FFF2-40B4-BE49-F238E27FC236}">
                  <a16:creationId xmlns:a16="http://schemas.microsoft.com/office/drawing/2014/main" id="{74B73DA8-A0F2-4D99-8CDE-8CE13692B8A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95675" y="369785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10" name="Freeform 32">
              <a:extLst>
                <a:ext uri="{FF2B5EF4-FFF2-40B4-BE49-F238E27FC236}">
                  <a16:creationId xmlns:a16="http://schemas.microsoft.com/office/drawing/2014/main" id="{89A03816-6430-4BAC-B797-9C0B276EB3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24302" y="369785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11" name="Freeform 29">
              <a:extLst>
                <a:ext uri="{FF2B5EF4-FFF2-40B4-BE49-F238E27FC236}">
                  <a16:creationId xmlns:a16="http://schemas.microsoft.com/office/drawing/2014/main" id="{D29822F9-A4D1-4D10-A2EA-5D5BD5724C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71978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12" name="Freeform 30">
              <a:extLst>
                <a:ext uri="{FF2B5EF4-FFF2-40B4-BE49-F238E27FC236}">
                  <a16:creationId xmlns:a16="http://schemas.microsoft.com/office/drawing/2014/main" id="{C91557DD-9774-4BA5-AF69-CDB3EF293DB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98118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13" name="Freeform 31">
              <a:extLst>
                <a:ext uri="{FF2B5EF4-FFF2-40B4-BE49-F238E27FC236}">
                  <a16:creationId xmlns:a16="http://schemas.microsoft.com/office/drawing/2014/main" id="{2C0D53D8-0DA5-4317-AAB6-79B6953A2E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650444" y="369785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14" name="Freeform 32">
              <a:extLst>
                <a:ext uri="{FF2B5EF4-FFF2-40B4-BE49-F238E27FC236}">
                  <a16:creationId xmlns:a16="http://schemas.microsoft.com/office/drawing/2014/main" id="{837ABA6A-B9C4-4EBA-9FBB-4243BA5AFA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979072" y="369785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15" name="Freeform 29">
              <a:extLst>
                <a:ext uri="{FF2B5EF4-FFF2-40B4-BE49-F238E27FC236}">
                  <a16:creationId xmlns:a16="http://schemas.microsoft.com/office/drawing/2014/main" id="{D77667AB-D521-4340-965C-511BCE96D8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26746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16" name="Freeform 30">
              <a:extLst>
                <a:ext uri="{FF2B5EF4-FFF2-40B4-BE49-F238E27FC236}">
                  <a16:creationId xmlns:a16="http://schemas.microsoft.com/office/drawing/2014/main" id="{BD2BD189-465D-4227-9095-E7998ABC52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52887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17" name="Freeform 31">
              <a:extLst>
                <a:ext uri="{FF2B5EF4-FFF2-40B4-BE49-F238E27FC236}">
                  <a16:creationId xmlns:a16="http://schemas.microsoft.com/office/drawing/2014/main" id="{A644DD9A-34F6-4E6E-8CAC-AE8789C3CEC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05213" y="369785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18" name="Freeform 32">
              <a:extLst>
                <a:ext uri="{FF2B5EF4-FFF2-40B4-BE49-F238E27FC236}">
                  <a16:creationId xmlns:a16="http://schemas.microsoft.com/office/drawing/2014/main" id="{1A3430E0-7EBF-4117-B45B-6A6AB84297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33841" y="369785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19" name="Freeform 29">
              <a:extLst>
                <a:ext uri="{FF2B5EF4-FFF2-40B4-BE49-F238E27FC236}">
                  <a16:creationId xmlns:a16="http://schemas.microsoft.com/office/drawing/2014/main" id="{9E52CBFC-9C1F-478E-B487-0475A95F94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81515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20" name="Freeform 30">
              <a:extLst>
                <a:ext uri="{FF2B5EF4-FFF2-40B4-BE49-F238E27FC236}">
                  <a16:creationId xmlns:a16="http://schemas.microsoft.com/office/drawing/2014/main" id="{A0987136-EF45-4A96-AC9E-00942EB345D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507656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21" name="Freeform 31">
              <a:extLst>
                <a:ext uri="{FF2B5EF4-FFF2-40B4-BE49-F238E27FC236}">
                  <a16:creationId xmlns:a16="http://schemas.microsoft.com/office/drawing/2014/main" id="{E74EB48D-6FDA-4701-8D1C-23839CEA4C7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59982" y="369785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22" name="Freeform 32">
              <a:extLst>
                <a:ext uri="{FF2B5EF4-FFF2-40B4-BE49-F238E27FC236}">
                  <a16:creationId xmlns:a16="http://schemas.microsoft.com/office/drawing/2014/main" id="{F3F758AD-FCA5-41B3-AB7D-C1C3A9E86D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88610" y="369785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23" name="Freeform 521">
              <a:extLst>
                <a:ext uri="{FF2B5EF4-FFF2-40B4-BE49-F238E27FC236}">
                  <a16:creationId xmlns:a16="http://schemas.microsoft.com/office/drawing/2014/main" id="{CCE8E6F8-213D-40B0-9DB4-A4FA39B56C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836284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24" name="Freeform 522">
              <a:extLst>
                <a:ext uri="{FF2B5EF4-FFF2-40B4-BE49-F238E27FC236}">
                  <a16:creationId xmlns:a16="http://schemas.microsoft.com/office/drawing/2014/main" id="{FF0E7B21-E2CA-4C65-9392-2FD5BE09BAD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162425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25" name="Freeform 523">
              <a:extLst>
                <a:ext uri="{FF2B5EF4-FFF2-40B4-BE49-F238E27FC236}">
                  <a16:creationId xmlns:a16="http://schemas.microsoft.com/office/drawing/2014/main" id="{6F1E1ED6-2F41-485A-BF06-4EF4078FF47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614751" y="369785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26" name="Freeform 524">
              <a:extLst>
                <a:ext uri="{FF2B5EF4-FFF2-40B4-BE49-F238E27FC236}">
                  <a16:creationId xmlns:a16="http://schemas.microsoft.com/office/drawing/2014/main" id="{686B2075-6FDB-4098-A178-2FAC6A3E01A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943378" y="369785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27" name="Freeform 29">
              <a:extLst>
                <a:ext uri="{FF2B5EF4-FFF2-40B4-BE49-F238E27FC236}">
                  <a16:creationId xmlns:a16="http://schemas.microsoft.com/office/drawing/2014/main" id="{2120606B-5026-4440-8A21-6A0C03738CB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491054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28" name="Freeform 31">
              <a:extLst>
                <a:ext uri="{FF2B5EF4-FFF2-40B4-BE49-F238E27FC236}">
                  <a16:creationId xmlns:a16="http://schemas.microsoft.com/office/drawing/2014/main" id="{A1E66B80-019D-4A0B-84BD-A98756CE34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269520" y="369785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29" name="Freeform 29">
              <a:extLst>
                <a:ext uri="{FF2B5EF4-FFF2-40B4-BE49-F238E27FC236}">
                  <a16:creationId xmlns:a16="http://schemas.microsoft.com/office/drawing/2014/main" id="{E7B3AB83-469E-47AB-8461-9638A4684F4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819682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30" name="Freeform 30">
              <a:extLst>
                <a:ext uri="{FF2B5EF4-FFF2-40B4-BE49-F238E27FC236}">
                  <a16:creationId xmlns:a16="http://schemas.microsoft.com/office/drawing/2014/main" id="{90202B5E-CF3C-4BB8-B690-246CCEE0891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145823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31" name="Freeform 31">
              <a:extLst>
                <a:ext uri="{FF2B5EF4-FFF2-40B4-BE49-F238E27FC236}">
                  <a16:creationId xmlns:a16="http://schemas.microsoft.com/office/drawing/2014/main" id="{D9AA7C79-0EC4-41CB-977A-1EAD4AE7B14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598148" y="369785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32" name="Freeform 32">
              <a:extLst>
                <a:ext uri="{FF2B5EF4-FFF2-40B4-BE49-F238E27FC236}">
                  <a16:creationId xmlns:a16="http://schemas.microsoft.com/office/drawing/2014/main" id="{1B4B8450-D752-4207-87B1-9DDC5CA8CB9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926776" y="369785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33" name="Freeform 29">
              <a:extLst>
                <a:ext uri="{FF2B5EF4-FFF2-40B4-BE49-F238E27FC236}">
                  <a16:creationId xmlns:a16="http://schemas.microsoft.com/office/drawing/2014/main" id="{17DBEE79-704D-4DF6-A9F8-B79261A1D0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474451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34" name="Freeform 30">
              <a:extLst>
                <a:ext uri="{FF2B5EF4-FFF2-40B4-BE49-F238E27FC236}">
                  <a16:creationId xmlns:a16="http://schemas.microsoft.com/office/drawing/2014/main" id="{C4B0CDC4-C36C-4AD6-B316-17630577E3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800592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35" name="Freeform 31">
              <a:extLst>
                <a:ext uri="{FF2B5EF4-FFF2-40B4-BE49-F238E27FC236}">
                  <a16:creationId xmlns:a16="http://schemas.microsoft.com/office/drawing/2014/main" id="{327F749F-5961-40CB-838C-7367CA221D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252918" y="369785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36" name="Freeform 32">
              <a:extLst>
                <a:ext uri="{FF2B5EF4-FFF2-40B4-BE49-F238E27FC236}">
                  <a16:creationId xmlns:a16="http://schemas.microsoft.com/office/drawing/2014/main" id="{9BCA627F-8D7A-4117-B84B-B3D8932D46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581546" y="369785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37" name="Freeform 29">
              <a:extLst>
                <a:ext uri="{FF2B5EF4-FFF2-40B4-BE49-F238E27FC236}">
                  <a16:creationId xmlns:a16="http://schemas.microsoft.com/office/drawing/2014/main" id="{5D368B86-2E72-41A9-8846-D2BA0DB411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129220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38" name="Freeform 30">
              <a:extLst>
                <a:ext uri="{FF2B5EF4-FFF2-40B4-BE49-F238E27FC236}">
                  <a16:creationId xmlns:a16="http://schemas.microsoft.com/office/drawing/2014/main" id="{6BA50F4C-E27E-4CE1-B26C-AAA5E94279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455360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39" name="Freeform 31">
              <a:extLst>
                <a:ext uri="{FF2B5EF4-FFF2-40B4-BE49-F238E27FC236}">
                  <a16:creationId xmlns:a16="http://schemas.microsoft.com/office/drawing/2014/main" id="{E0B16A02-F63C-48F7-95B6-29D463D27C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907686" y="369785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40" name="Freeform 32">
              <a:extLst>
                <a:ext uri="{FF2B5EF4-FFF2-40B4-BE49-F238E27FC236}">
                  <a16:creationId xmlns:a16="http://schemas.microsoft.com/office/drawing/2014/main" id="{B402E983-103E-45E7-8045-50AFA2CCA75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36314" y="369785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41" name="Freeform 29">
              <a:extLst>
                <a:ext uri="{FF2B5EF4-FFF2-40B4-BE49-F238E27FC236}">
                  <a16:creationId xmlns:a16="http://schemas.microsoft.com/office/drawing/2014/main" id="{6F0A3176-4124-42D9-B15A-44A8B5F4BD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783989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42" name="Freeform 30">
              <a:extLst>
                <a:ext uri="{FF2B5EF4-FFF2-40B4-BE49-F238E27FC236}">
                  <a16:creationId xmlns:a16="http://schemas.microsoft.com/office/drawing/2014/main" id="{4413C9F3-ECBF-4441-8C80-71FBD4E464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110130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43" name="Freeform 31">
              <a:extLst>
                <a:ext uri="{FF2B5EF4-FFF2-40B4-BE49-F238E27FC236}">
                  <a16:creationId xmlns:a16="http://schemas.microsoft.com/office/drawing/2014/main" id="{4C0C4FFD-F94C-481A-B798-F2C7D40E2C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62455" y="369785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44" name="Freeform 32">
              <a:extLst>
                <a:ext uri="{FF2B5EF4-FFF2-40B4-BE49-F238E27FC236}">
                  <a16:creationId xmlns:a16="http://schemas.microsoft.com/office/drawing/2014/main" id="{67CD8325-4893-4827-8FD3-457A136764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891083" y="369785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45" name="Freeform 543">
              <a:extLst>
                <a:ext uri="{FF2B5EF4-FFF2-40B4-BE49-F238E27FC236}">
                  <a16:creationId xmlns:a16="http://schemas.microsoft.com/office/drawing/2014/main" id="{28A590BC-8764-4827-9563-90390F1FAD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438757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46" name="Freeform 544">
              <a:extLst>
                <a:ext uri="{FF2B5EF4-FFF2-40B4-BE49-F238E27FC236}">
                  <a16:creationId xmlns:a16="http://schemas.microsoft.com/office/drawing/2014/main" id="{65C1C08D-76A6-48A7-AFCC-B4298D63AE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764899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47" name="Freeform 545">
              <a:extLst>
                <a:ext uri="{FF2B5EF4-FFF2-40B4-BE49-F238E27FC236}">
                  <a16:creationId xmlns:a16="http://schemas.microsoft.com/office/drawing/2014/main" id="{AFC0932D-E143-44C8-8A8B-BA72C937866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217225" y="369785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48" name="Freeform 546">
              <a:extLst>
                <a:ext uri="{FF2B5EF4-FFF2-40B4-BE49-F238E27FC236}">
                  <a16:creationId xmlns:a16="http://schemas.microsoft.com/office/drawing/2014/main" id="{E3BBEB22-8117-47E3-9B44-F76335D205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545852" y="369785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49" name="Freeform 29">
              <a:extLst>
                <a:ext uri="{FF2B5EF4-FFF2-40B4-BE49-F238E27FC236}">
                  <a16:creationId xmlns:a16="http://schemas.microsoft.com/office/drawing/2014/main" id="{2D663BCF-F608-4A60-AEFC-C883334A1B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093527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50" name="Freeform 31">
              <a:extLst>
                <a:ext uri="{FF2B5EF4-FFF2-40B4-BE49-F238E27FC236}">
                  <a16:creationId xmlns:a16="http://schemas.microsoft.com/office/drawing/2014/main" id="{08170C0F-1115-4115-9009-6DB393021E9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871993" y="369785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03" name="Freeform 30">
              <a:extLst>
                <a:ext uri="{FF2B5EF4-FFF2-40B4-BE49-F238E27FC236}">
                  <a16:creationId xmlns:a16="http://schemas.microsoft.com/office/drawing/2014/main" id="{E66D0B83-070A-41A7-B047-CF46CAC4D6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2710" y="3701584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04" name="Freeform 32">
              <a:extLst>
                <a:ext uri="{FF2B5EF4-FFF2-40B4-BE49-F238E27FC236}">
                  <a16:creationId xmlns:a16="http://schemas.microsoft.com/office/drawing/2014/main" id="{41BEF55C-3A00-4D11-9390-91B8ED4A931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3663" y="369785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05" name="Freeform 403">
              <a:extLst>
                <a:ext uri="{FF2B5EF4-FFF2-40B4-BE49-F238E27FC236}">
                  <a16:creationId xmlns:a16="http://schemas.microsoft.com/office/drawing/2014/main" id="{3D4E5D95-A585-47A1-A09C-9BF46FA536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1337" y="3701584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06" name="Freeform 404">
              <a:extLst>
                <a:ext uri="{FF2B5EF4-FFF2-40B4-BE49-F238E27FC236}">
                  <a16:creationId xmlns:a16="http://schemas.microsoft.com/office/drawing/2014/main" id="{A5F525E3-4973-4E8A-853B-1308588DC5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57479" y="3701584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07" name="Freeform 405">
              <a:extLst>
                <a:ext uri="{FF2B5EF4-FFF2-40B4-BE49-F238E27FC236}">
                  <a16:creationId xmlns:a16="http://schemas.microsoft.com/office/drawing/2014/main" id="{5DA73921-847A-4E0F-B2A0-73CFDD3440E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9806" y="369785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08" name="Freeform 406">
              <a:extLst>
                <a:ext uri="{FF2B5EF4-FFF2-40B4-BE49-F238E27FC236}">
                  <a16:creationId xmlns:a16="http://schemas.microsoft.com/office/drawing/2014/main" id="{C871C2E8-491B-444B-999C-3B6D1ACD68D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8432" y="369785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09" name="Freeform 29">
              <a:extLst>
                <a:ext uri="{FF2B5EF4-FFF2-40B4-BE49-F238E27FC236}">
                  <a16:creationId xmlns:a16="http://schemas.microsoft.com/office/drawing/2014/main" id="{3DAEFBA8-124C-4771-839E-BBBD21E5694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86107" y="3701584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10" name="Freeform 31">
              <a:extLst>
                <a:ext uri="{FF2B5EF4-FFF2-40B4-BE49-F238E27FC236}">
                  <a16:creationId xmlns:a16="http://schemas.microsoft.com/office/drawing/2014/main" id="{BD02B29D-5421-46A4-8A7D-DA78974AD4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64574" y="369785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11" name="Freeform 29">
              <a:extLst>
                <a:ext uri="{FF2B5EF4-FFF2-40B4-BE49-F238E27FC236}">
                  <a16:creationId xmlns:a16="http://schemas.microsoft.com/office/drawing/2014/main" id="{ACE07CA6-04EE-499F-B0B9-699B3C6A94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14735" y="3701584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12" name="Freeform 30">
              <a:extLst>
                <a:ext uri="{FF2B5EF4-FFF2-40B4-BE49-F238E27FC236}">
                  <a16:creationId xmlns:a16="http://schemas.microsoft.com/office/drawing/2014/main" id="{7BD021BA-0E2E-418B-A078-4D7056245D1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40877" y="3701584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13" name="Freeform 31">
              <a:extLst>
                <a:ext uri="{FF2B5EF4-FFF2-40B4-BE49-F238E27FC236}">
                  <a16:creationId xmlns:a16="http://schemas.microsoft.com/office/drawing/2014/main" id="{10C60CE9-9555-4DCF-8CEC-BBA39468DB3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93203" y="369785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14" name="Freeform 32">
              <a:extLst>
                <a:ext uri="{FF2B5EF4-FFF2-40B4-BE49-F238E27FC236}">
                  <a16:creationId xmlns:a16="http://schemas.microsoft.com/office/drawing/2014/main" id="{46C863CC-1204-4AEF-A22D-DF3FCF0BEB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21829" y="369785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15" name="Freeform 29">
              <a:extLst>
                <a:ext uri="{FF2B5EF4-FFF2-40B4-BE49-F238E27FC236}">
                  <a16:creationId xmlns:a16="http://schemas.microsoft.com/office/drawing/2014/main" id="{E79C5C60-AEC5-4A11-9D7C-ABF3A058AA8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69505" y="3701584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16" name="Freeform 30">
              <a:extLst>
                <a:ext uri="{FF2B5EF4-FFF2-40B4-BE49-F238E27FC236}">
                  <a16:creationId xmlns:a16="http://schemas.microsoft.com/office/drawing/2014/main" id="{08A1AB8F-11BA-476D-B5D9-43B6C95D323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595646" y="3701584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17" name="Freeform 31">
              <a:extLst>
                <a:ext uri="{FF2B5EF4-FFF2-40B4-BE49-F238E27FC236}">
                  <a16:creationId xmlns:a16="http://schemas.microsoft.com/office/drawing/2014/main" id="{5F5EFCA8-FAFD-4917-A54A-AC26344660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47971" y="369785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18" name="Freeform 32">
              <a:extLst>
                <a:ext uri="{FF2B5EF4-FFF2-40B4-BE49-F238E27FC236}">
                  <a16:creationId xmlns:a16="http://schemas.microsoft.com/office/drawing/2014/main" id="{73C3F8F7-4F4D-4D13-B967-DAC3F42644B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376599" y="369785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19" name="Freeform 29">
              <a:extLst>
                <a:ext uri="{FF2B5EF4-FFF2-40B4-BE49-F238E27FC236}">
                  <a16:creationId xmlns:a16="http://schemas.microsoft.com/office/drawing/2014/main" id="{A850A168-A556-480E-9393-A1561FD527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924274" y="3701584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20" name="Freeform 30">
              <a:extLst>
                <a:ext uri="{FF2B5EF4-FFF2-40B4-BE49-F238E27FC236}">
                  <a16:creationId xmlns:a16="http://schemas.microsoft.com/office/drawing/2014/main" id="{9E6019E5-5960-427D-8D6A-0E110A423ED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50415" y="3701584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21" name="Freeform 31">
              <a:extLst>
                <a:ext uri="{FF2B5EF4-FFF2-40B4-BE49-F238E27FC236}">
                  <a16:creationId xmlns:a16="http://schemas.microsoft.com/office/drawing/2014/main" id="{73B422F1-12E5-4C7B-81F3-A1AF372BF7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702740" y="369785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22" name="Freeform 32">
              <a:extLst>
                <a:ext uri="{FF2B5EF4-FFF2-40B4-BE49-F238E27FC236}">
                  <a16:creationId xmlns:a16="http://schemas.microsoft.com/office/drawing/2014/main" id="{87CAAA68-699C-458C-9D55-0CDA9013F8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31368" y="369785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23" name="Freeform 29">
              <a:extLst>
                <a:ext uri="{FF2B5EF4-FFF2-40B4-BE49-F238E27FC236}">
                  <a16:creationId xmlns:a16="http://schemas.microsoft.com/office/drawing/2014/main" id="{CF98567B-448E-410B-9E8E-3A4ED40709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9042" y="3701584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24" name="Freeform 30">
              <a:extLst>
                <a:ext uri="{FF2B5EF4-FFF2-40B4-BE49-F238E27FC236}">
                  <a16:creationId xmlns:a16="http://schemas.microsoft.com/office/drawing/2014/main" id="{B7F267B7-2F20-49BD-A370-8722F174AB8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05183" y="3701584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25" name="Freeform 31">
              <a:extLst>
                <a:ext uri="{FF2B5EF4-FFF2-40B4-BE49-F238E27FC236}">
                  <a16:creationId xmlns:a16="http://schemas.microsoft.com/office/drawing/2014/main" id="{10B1C9F7-9D14-4B13-A1B5-EC3A0E9EA19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7509" y="369785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26" name="Freeform 32">
              <a:extLst>
                <a:ext uri="{FF2B5EF4-FFF2-40B4-BE49-F238E27FC236}">
                  <a16:creationId xmlns:a16="http://schemas.microsoft.com/office/drawing/2014/main" id="{C51045DD-E868-4A21-B667-61B19EDB57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137" y="369785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27" name="Freeform 425">
              <a:extLst>
                <a:ext uri="{FF2B5EF4-FFF2-40B4-BE49-F238E27FC236}">
                  <a16:creationId xmlns:a16="http://schemas.microsoft.com/office/drawing/2014/main" id="{524AACFB-F874-401F-B459-639B47F77EC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33811" y="3701584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28" name="Freeform 426">
              <a:extLst>
                <a:ext uri="{FF2B5EF4-FFF2-40B4-BE49-F238E27FC236}">
                  <a16:creationId xmlns:a16="http://schemas.microsoft.com/office/drawing/2014/main" id="{8551931B-17AF-4406-958E-24898B2325E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59953" y="3701584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29" name="Freeform 427">
              <a:extLst>
                <a:ext uri="{FF2B5EF4-FFF2-40B4-BE49-F238E27FC236}">
                  <a16:creationId xmlns:a16="http://schemas.microsoft.com/office/drawing/2014/main" id="{56B8DD7C-BF22-48B0-B1F3-895ABF7CE75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12279" y="369785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30" name="Freeform 428">
              <a:extLst>
                <a:ext uri="{FF2B5EF4-FFF2-40B4-BE49-F238E27FC236}">
                  <a16:creationId xmlns:a16="http://schemas.microsoft.com/office/drawing/2014/main" id="{753A93E8-F5EB-4F3F-B584-8C01974C75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40906" y="369785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31" name="Freeform 29">
              <a:extLst>
                <a:ext uri="{FF2B5EF4-FFF2-40B4-BE49-F238E27FC236}">
                  <a16:creationId xmlns:a16="http://schemas.microsoft.com/office/drawing/2014/main" id="{6F7FC18E-C56B-485E-B1B6-0A656B4673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88581" y="3701584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32" name="Freeform 31">
              <a:extLst>
                <a:ext uri="{FF2B5EF4-FFF2-40B4-BE49-F238E27FC236}">
                  <a16:creationId xmlns:a16="http://schemas.microsoft.com/office/drawing/2014/main" id="{9BD84D72-C575-48B9-BAF5-EA234A7481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667048" y="369785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817" name="Group 1816">
            <a:extLst>
              <a:ext uri="{FF2B5EF4-FFF2-40B4-BE49-F238E27FC236}">
                <a16:creationId xmlns:a16="http://schemas.microsoft.com/office/drawing/2014/main" id="{03FF1F65-9B53-4447-9561-8C77C76AC1E1}"/>
              </a:ext>
            </a:extLst>
          </p:cNvPr>
          <p:cNvGrpSpPr/>
          <p:nvPr userDrawn="1"/>
        </p:nvGrpSpPr>
        <p:grpSpPr>
          <a:xfrm>
            <a:off x="83664" y="4054314"/>
            <a:ext cx="12009863" cy="176637"/>
            <a:chOff x="83664" y="3988163"/>
            <a:chExt cx="12009863" cy="176637"/>
          </a:xfrm>
        </p:grpSpPr>
        <p:sp>
          <p:nvSpPr>
            <p:cNvPr id="1751" name="Freeform 29">
              <a:extLst>
                <a:ext uri="{FF2B5EF4-FFF2-40B4-BE49-F238E27FC236}">
                  <a16:creationId xmlns:a16="http://schemas.microsoft.com/office/drawing/2014/main" id="{6CEABA6D-E952-4508-95C7-90A7AD34591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871994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52" name="Freeform 30">
              <a:extLst>
                <a:ext uri="{FF2B5EF4-FFF2-40B4-BE49-F238E27FC236}">
                  <a16:creationId xmlns:a16="http://schemas.microsoft.com/office/drawing/2014/main" id="{1AA0E849-A0D3-4BF6-8DCD-C374BD404F7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545853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53" name="Freeform 31">
              <a:extLst>
                <a:ext uri="{FF2B5EF4-FFF2-40B4-BE49-F238E27FC236}">
                  <a16:creationId xmlns:a16="http://schemas.microsoft.com/office/drawing/2014/main" id="{11BAA6CA-4C22-4B41-B964-D9616FAF5B7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979088" y="398816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54" name="Freeform 32">
              <a:extLst>
                <a:ext uri="{FF2B5EF4-FFF2-40B4-BE49-F238E27FC236}">
                  <a16:creationId xmlns:a16="http://schemas.microsoft.com/office/drawing/2014/main" id="{B220A376-DEFB-4028-BA85-15E13D0972D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652948" y="398816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55" name="Freeform 29">
              <a:extLst>
                <a:ext uri="{FF2B5EF4-FFF2-40B4-BE49-F238E27FC236}">
                  <a16:creationId xmlns:a16="http://schemas.microsoft.com/office/drawing/2014/main" id="{CB213A73-6BC9-4898-B2BE-1460875662A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217224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56" name="Freeform 30">
              <a:extLst>
                <a:ext uri="{FF2B5EF4-FFF2-40B4-BE49-F238E27FC236}">
                  <a16:creationId xmlns:a16="http://schemas.microsoft.com/office/drawing/2014/main" id="{5FE5754A-C158-4FA1-AFB9-703820BB2B2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891084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57" name="Freeform 31">
              <a:extLst>
                <a:ext uri="{FF2B5EF4-FFF2-40B4-BE49-F238E27FC236}">
                  <a16:creationId xmlns:a16="http://schemas.microsoft.com/office/drawing/2014/main" id="{30993B25-CB5A-460B-BA58-314F2F05D7B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324319" y="398816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58" name="Freeform 32">
              <a:extLst>
                <a:ext uri="{FF2B5EF4-FFF2-40B4-BE49-F238E27FC236}">
                  <a16:creationId xmlns:a16="http://schemas.microsoft.com/office/drawing/2014/main" id="{6591E170-61B5-4A4A-8E2F-F7FAF059071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998178" y="398816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59" name="Freeform 29">
              <a:extLst>
                <a:ext uri="{FF2B5EF4-FFF2-40B4-BE49-F238E27FC236}">
                  <a16:creationId xmlns:a16="http://schemas.microsoft.com/office/drawing/2014/main" id="{CCAFB71E-6D93-459A-B5A4-70E84863523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562456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60" name="Freeform 30">
              <a:extLst>
                <a:ext uri="{FF2B5EF4-FFF2-40B4-BE49-F238E27FC236}">
                  <a16:creationId xmlns:a16="http://schemas.microsoft.com/office/drawing/2014/main" id="{C8DBB787-7878-4979-BE6F-863C0E42316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236315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61" name="Freeform 31">
              <a:extLst>
                <a:ext uri="{FF2B5EF4-FFF2-40B4-BE49-F238E27FC236}">
                  <a16:creationId xmlns:a16="http://schemas.microsoft.com/office/drawing/2014/main" id="{B2BCAD9C-AC5E-429F-B365-D757EFAEFE7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669550" y="398816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62" name="Freeform 32">
              <a:extLst>
                <a:ext uri="{FF2B5EF4-FFF2-40B4-BE49-F238E27FC236}">
                  <a16:creationId xmlns:a16="http://schemas.microsoft.com/office/drawing/2014/main" id="{E8C4D6D2-9F0C-4AB0-B984-1DEB3FAE82D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343410" y="398816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63" name="Freeform 29">
              <a:extLst>
                <a:ext uri="{FF2B5EF4-FFF2-40B4-BE49-F238E27FC236}">
                  <a16:creationId xmlns:a16="http://schemas.microsoft.com/office/drawing/2014/main" id="{D005CBE4-9E51-4434-9AF3-408F09414C7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907687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64" name="Freeform 30">
              <a:extLst>
                <a:ext uri="{FF2B5EF4-FFF2-40B4-BE49-F238E27FC236}">
                  <a16:creationId xmlns:a16="http://schemas.microsoft.com/office/drawing/2014/main" id="{58BA0F3B-9AD4-47AE-A6A9-A5E94D07AC8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581546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65" name="Freeform 31">
              <a:extLst>
                <a:ext uri="{FF2B5EF4-FFF2-40B4-BE49-F238E27FC236}">
                  <a16:creationId xmlns:a16="http://schemas.microsoft.com/office/drawing/2014/main" id="{7DC50B31-5D4D-4009-BFC1-CABDF333F9A0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014782" y="398816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66" name="Freeform 32">
              <a:extLst>
                <a:ext uri="{FF2B5EF4-FFF2-40B4-BE49-F238E27FC236}">
                  <a16:creationId xmlns:a16="http://schemas.microsoft.com/office/drawing/2014/main" id="{A748FE50-B695-46F2-B7ED-38FCBD8A5FA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688641" y="398816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67" name="Freeform 565">
              <a:extLst>
                <a:ext uri="{FF2B5EF4-FFF2-40B4-BE49-F238E27FC236}">
                  <a16:creationId xmlns:a16="http://schemas.microsoft.com/office/drawing/2014/main" id="{C9A3D9EC-0FAD-408D-AD16-D8B4522F784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252918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68" name="Freeform 566">
              <a:extLst>
                <a:ext uri="{FF2B5EF4-FFF2-40B4-BE49-F238E27FC236}">
                  <a16:creationId xmlns:a16="http://schemas.microsoft.com/office/drawing/2014/main" id="{912659A5-C858-4F5E-854C-EEE69C01718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926777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69" name="Freeform 567">
              <a:extLst>
                <a:ext uri="{FF2B5EF4-FFF2-40B4-BE49-F238E27FC236}">
                  <a16:creationId xmlns:a16="http://schemas.microsoft.com/office/drawing/2014/main" id="{8C5414FE-C533-436C-B33E-7033AEB3A5B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360012" y="398816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70" name="Freeform 568">
              <a:extLst>
                <a:ext uri="{FF2B5EF4-FFF2-40B4-BE49-F238E27FC236}">
                  <a16:creationId xmlns:a16="http://schemas.microsoft.com/office/drawing/2014/main" id="{13CD9A4C-A45B-4083-BD19-6DAF39F1836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033872" y="398816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71" name="Freeform 29">
              <a:extLst>
                <a:ext uri="{FF2B5EF4-FFF2-40B4-BE49-F238E27FC236}">
                  <a16:creationId xmlns:a16="http://schemas.microsoft.com/office/drawing/2014/main" id="{4D201FE8-16E2-4F43-BADD-E866C46829E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598148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72" name="Freeform 31">
              <a:extLst>
                <a:ext uri="{FF2B5EF4-FFF2-40B4-BE49-F238E27FC236}">
                  <a16:creationId xmlns:a16="http://schemas.microsoft.com/office/drawing/2014/main" id="{6335E7FD-03B1-4151-99FA-9B76ED5E2E3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705243" y="398816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73" name="Freeform 29">
              <a:extLst>
                <a:ext uri="{FF2B5EF4-FFF2-40B4-BE49-F238E27FC236}">
                  <a16:creationId xmlns:a16="http://schemas.microsoft.com/office/drawing/2014/main" id="{511159B3-3CFE-41D7-8235-91341DECEFB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269520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74" name="Freeform 30">
              <a:extLst>
                <a:ext uri="{FF2B5EF4-FFF2-40B4-BE49-F238E27FC236}">
                  <a16:creationId xmlns:a16="http://schemas.microsoft.com/office/drawing/2014/main" id="{0110C056-BCC8-4269-B479-216D39614B8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943379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75" name="Freeform 31">
              <a:extLst>
                <a:ext uri="{FF2B5EF4-FFF2-40B4-BE49-F238E27FC236}">
                  <a16:creationId xmlns:a16="http://schemas.microsoft.com/office/drawing/2014/main" id="{629FA7F3-F5AF-4356-83F2-0FA42F3E50C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376614" y="398816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76" name="Freeform 32">
              <a:extLst>
                <a:ext uri="{FF2B5EF4-FFF2-40B4-BE49-F238E27FC236}">
                  <a16:creationId xmlns:a16="http://schemas.microsoft.com/office/drawing/2014/main" id="{72870FDE-4D3B-4E8D-9910-4122861C766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050474" y="398816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77" name="Freeform 29">
              <a:extLst>
                <a:ext uri="{FF2B5EF4-FFF2-40B4-BE49-F238E27FC236}">
                  <a16:creationId xmlns:a16="http://schemas.microsoft.com/office/drawing/2014/main" id="{A9914180-BC26-4432-B527-3A5901626DE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614751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78" name="Freeform 30">
              <a:extLst>
                <a:ext uri="{FF2B5EF4-FFF2-40B4-BE49-F238E27FC236}">
                  <a16:creationId xmlns:a16="http://schemas.microsoft.com/office/drawing/2014/main" id="{33A4B091-6813-43A9-9E22-279B1BD2917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288610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79" name="Freeform 31">
              <a:extLst>
                <a:ext uri="{FF2B5EF4-FFF2-40B4-BE49-F238E27FC236}">
                  <a16:creationId xmlns:a16="http://schemas.microsoft.com/office/drawing/2014/main" id="{8085FA5A-ED9E-4BC7-B0CD-C9F7722BBB7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721846" y="398816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80" name="Freeform 32">
              <a:extLst>
                <a:ext uri="{FF2B5EF4-FFF2-40B4-BE49-F238E27FC236}">
                  <a16:creationId xmlns:a16="http://schemas.microsoft.com/office/drawing/2014/main" id="{CA4C268C-040A-4B92-9F06-7B6F04F80E20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395705" y="398816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81" name="Freeform 29">
              <a:extLst>
                <a:ext uri="{FF2B5EF4-FFF2-40B4-BE49-F238E27FC236}">
                  <a16:creationId xmlns:a16="http://schemas.microsoft.com/office/drawing/2014/main" id="{D41CB1AE-D554-4C7B-BAA6-13B3210D000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959982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82" name="Freeform 30">
              <a:extLst>
                <a:ext uri="{FF2B5EF4-FFF2-40B4-BE49-F238E27FC236}">
                  <a16:creationId xmlns:a16="http://schemas.microsoft.com/office/drawing/2014/main" id="{F6898040-2126-413F-8CB2-5871EAAACDC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633842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83" name="Freeform 31">
              <a:extLst>
                <a:ext uri="{FF2B5EF4-FFF2-40B4-BE49-F238E27FC236}">
                  <a16:creationId xmlns:a16="http://schemas.microsoft.com/office/drawing/2014/main" id="{68FB2FB5-0EDA-4FD6-87FA-3AA196365F1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067077" y="398816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84" name="Freeform 32">
              <a:extLst>
                <a:ext uri="{FF2B5EF4-FFF2-40B4-BE49-F238E27FC236}">
                  <a16:creationId xmlns:a16="http://schemas.microsoft.com/office/drawing/2014/main" id="{33B71BB0-F02E-4F4F-BACA-ADC766453CE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740936" y="398816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85" name="Freeform 29">
              <a:extLst>
                <a:ext uri="{FF2B5EF4-FFF2-40B4-BE49-F238E27FC236}">
                  <a16:creationId xmlns:a16="http://schemas.microsoft.com/office/drawing/2014/main" id="{32768455-96D0-41F8-8803-C6D6546306F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305213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86" name="Freeform 30">
              <a:extLst>
                <a:ext uri="{FF2B5EF4-FFF2-40B4-BE49-F238E27FC236}">
                  <a16:creationId xmlns:a16="http://schemas.microsoft.com/office/drawing/2014/main" id="{4FF83843-8FBE-404B-A652-F25A1070AAB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979072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87" name="Freeform 31">
              <a:extLst>
                <a:ext uri="{FF2B5EF4-FFF2-40B4-BE49-F238E27FC236}">
                  <a16:creationId xmlns:a16="http://schemas.microsoft.com/office/drawing/2014/main" id="{531C27FF-0CAA-4E88-877A-69411ED9AA2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412308" y="398816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88" name="Freeform 32">
              <a:extLst>
                <a:ext uri="{FF2B5EF4-FFF2-40B4-BE49-F238E27FC236}">
                  <a16:creationId xmlns:a16="http://schemas.microsoft.com/office/drawing/2014/main" id="{1E576583-92EB-4BC7-9333-5B753D92651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086167" y="398816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89" name="Freeform 587">
              <a:extLst>
                <a:ext uri="{FF2B5EF4-FFF2-40B4-BE49-F238E27FC236}">
                  <a16:creationId xmlns:a16="http://schemas.microsoft.com/office/drawing/2014/main" id="{3B8B7108-49D5-47B3-8EAE-1F51F2E5D57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650445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90" name="Freeform 588">
              <a:extLst>
                <a:ext uri="{FF2B5EF4-FFF2-40B4-BE49-F238E27FC236}">
                  <a16:creationId xmlns:a16="http://schemas.microsoft.com/office/drawing/2014/main" id="{E8CB911C-EC4D-4F84-9348-FBEEF28EAC77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324303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91" name="Freeform 589">
              <a:extLst>
                <a:ext uri="{FF2B5EF4-FFF2-40B4-BE49-F238E27FC236}">
                  <a16:creationId xmlns:a16="http://schemas.microsoft.com/office/drawing/2014/main" id="{DAC7E04B-02A9-4EAB-A744-97A7C5400B6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757539" y="398816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92" name="Freeform 590">
              <a:extLst>
                <a:ext uri="{FF2B5EF4-FFF2-40B4-BE49-F238E27FC236}">
                  <a16:creationId xmlns:a16="http://schemas.microsoft.com/office/drawing/2014/main" id="{F4F7B3CD-E8CF-4328-B22B-D4F9CD3401B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431399" y="398816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93" name="Freeform 29">
              <a:extLst>
                <a:ext uri="{FF2B5EF4-FFF2-40B4-BE49-F238E27FC236}">
                  <a16:creationId xmlns:a16="http://schemas.microsoft.com/office/drawing/2014/main" id="{31AEE46C-2A33-47B4-A20C-9123C9EDC72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995675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94" name="Freeform 31">
              <a:extLst>
                <a:ext uri="{FF2B5EF4-FFF2-40B4-BE49-F238E27FC236}">
                  <a16:creationId xmlns:a16="http://schemas.microsoft.com/office/drawing/2014/main" id="{12871CD8-2DB0-49E2-A2FE-9D885A4DA3E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102769" y="398816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33" name="Freeform 29">
              <a:extLst>
                <a:ext uri="{FF2B5EF4-FFF2-40B4-BE49-F238E27FC236}">
                  <a16:creationId xmlns:a16="http://schemas.microsoft.com/office/drawing/2014/main" id="{95817B6D-040B-4DDD-9348-0534339788B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667048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34" name="Freeform 30">
              <a:extLst>
                <a:ext uri="{FF2B5EF4-FFF2-40B4-BE49-F238E27FC236}">
                  <a16:creationId xmlns:a16="http://schemas.microsoft.com/office/drawing/2014/main" id="{C3DF66BE-EE07-49C6-AF25-C78FA2E42ED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340907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35" name="Freeform 31">
              <a:extLst>
                <a:ext uri="{FF2B5EF4-FFF2-40B4-BE49-F238E27FC236}">
                  <a16:creationId xmlns:a16="http://schemas.microsoft.com/office/drawing/2014/main" id="{CE05D7B4-2578-4FE8-972C-2D24B34ABFD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774142" y="3988163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36" name="Freeform 32">
              <a:extLst>
                <a:ext uri="{FF2B5EF4-FFF2-40B4-BE49-F238E27FC236}">
                  <a16:creationId xmlns:a16="http://schemas.microsoft.com/office/drawing/2014/main" id="{FC8D02A6-BD82-4503-9DDE-6669955756C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448001" y="3988163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37" name="Freeform 29">
              <a:extLst>
                <a:ext uri="{FF2B5EF4-FFF2-40B4-BE49-F238E27FC236}">
                  <a16:creationId xmlns:a16="http://schemas.microsoft.com/office/drawing/2014/main" id="{854A1D4B-FA43-47CA-AC85-FB20F2E3014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012278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38" name="Freeform 30">
              <a:extLst>
                <a:ext uri="{FF2B5EF4-FFF2-40B4-BE49-F238E27FC236}">
                  <a16:creationId xmlns:a16="http://schemas.microsoft.com/office/drawing/2014/main" id="{5AF95BA3-0AEC-412B-99BC-DB00E036A80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686138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39" name="Freeform 31">
              <a:extLst>
                <a:ext uri="{FF2B5EF4-FFF2-40B4-BE49-F238E27FC236}">
                  <a16:creationId xmlns:a16="http://schemas.microsoft.com/office/drawing/2014/main" id="{D264550B-484F-481F-9EF3-C1E8E944DAE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119373" y="3988163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40" name="Freeform 32">
              <a:extLst>
                <a:ext uri="{FF2B5EF4-FFF2-40B4-BE49-F238E27FC236}">
                  <a16:creationId xmlns:a16="http://schemas.microsoft.com/office/drawing/2014/main" id="{38129DBE-8B39-4887-89F3-64051744870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793231" y="3988163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41" name="Freeform 29">
              <a:extLst>
                <a:ext uri="{FF2B5EF4-FFF2-40B4-BE49-F238E27FC236}">
                  <a16:creationId xmlns:a16="http://schemas.microsoft.com/office/drawing/2014/main" id="{831A8309-6A73-45C2-B087-1CCCC1283E9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357510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42" name="Freeform 30">
              <a:extLst>
                <a:ext uri="{FF2B5EF4-FFF2-40B4-BE49-F238E27FC236}">
                  <a16:creationId xmlns:a16="http://schemas.microsoft.com/office/drawing/2014/main" id="{C98AD516-251A-4C67-BB65-9BBFC73ADD4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031369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43" name="Freeform 31">
              <a:extLst>
                <a:ext uri="{FF2B5EF4-FFF2-40B4-BE49-F238E27FC236}">
                  <a16:creationId xmlns:a16="http://schemas.microsoft.com/office/drawing/2014/main" id="{2334F0F6-77D7-4855-B129-F231B2969D5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464604" y="3988163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44" name="Freeform 32">
              <a:extLst>
                <a:ext uri="{FF2B5EF4-FFF2-40B4-BE49-F238E27FC236}">
                  <a16:creationId xmlns:a16="http://schemas.microsoft.com/office/drawing/2014/main" id="{8620528F-4DAB-4557-950E-B549476181C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138464" y="3988163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45" name="Freeform 29">
              <a:extLst>
                <a:ext uri="{FF2B5EF4-FFF2-40B4-BE49-F238E27FC236}">
                  <a16:creationId xmlns:a16="http://schemas.microsoft.com/office/drawing/2014/main" id="{657793A8-CF03-471A-AB50-1D186E625C6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702740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46" name="Freeform 30">
              <a:extLst>
                <a:ext uri="{FF2B5EF4-FFF2-40B4-BE49-F238E27FC236}">
                  <a16:creationId xmlns:a16="http://schemas.microsoft.com/office/drawing/2014/main" id="{6418A16B-9A9F-458C-8DBE-E70FDFCC32B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376599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47" name="Freeform 31">
              <a:extLst>
                <a:ext uri="{FF2B5EF4-FFF2-40B4-BE49-F238E27FC236}">
                  <a16:creationId xmlns:a16="http://schemas.microsoft.com/office/drawing/2014/main" id="{47E19927-3850-43A4-8E30-2BA40B757AF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809836" y="3988163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48" name="Freeform 32">
              <a:extLst>
                <a:ext uri="{FF2B5EF4-FFF2-40B4-BE49-F238E27FC236}">
                  <a16:creationId xmlns:a16="http://schemas.microsoft.com/office/drawing/2014/main" id="{EB5686E5-0C6D-4EBD-9161-C598BFF573C7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483694" y="3988163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49" name="Freeform 447">
              <a:extLst>
                <a:ext uri="{FF2B5EF4-FFF2-40B4-BE49-F238E27FC236}">
                  <a16:creationId xmlns:a16="http://schemas.microsoft.com/office/drawing/2014/main" id="{7644655A-D839-4908-9EFA-3A72DBA442D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047972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50" name="Freeform 448">
              <a:extLst>
                <a:ext uri="{FF2B5EF4-FFF2-40B4-BE49-F238E27FC236}">
                  <a16:creationId xmlns:a16="http://schemas.microsoft.com/office/drawing/2014/main" id="{47F5CED3-FA95-4B65-9936-433082510EE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721830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51" name="Freeform 449">
              <a:extLst>
                <a:ext uri="{FF2B5EF4-FFF2-40B4-BE49-F238E27FC236}">
                  <a16:creationId xmlns:a16="http://schemas.microsoft.com/office/drawing/2014/main" id="{7B796CBC-3037-431F-919B-2874346EEC5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155066" y="3988163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52" name="Freeform 450">
              <a:extLst>
                <a:ext uri="{FF2B5EF4-FFF2-40B4-BE49-F238E27FC236}">
                  <a16:creationId xmlns:a16="http://schemas.microsoft.com/office/drawing/2014/main" id="{2C963BF1-7C4A-420B-9C74-3936A9BFE64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828926" y="3988163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53" name="Freeform 29">
              <a:extLst>
                <a:ext uri="{FF2B5EF4-FFF2-40B4-BE49-F238E27FC236}">
                  <a16:creationId xmlns:a16="http://schemas.microsoft.com/office/drawing/2014/main" id="{39EB11D3-7A18-41EC-8721-580B169FD06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393203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54" name="Freeform 31">
              <a:extLst>
                <a:ext uri="{FF2B5EF4-FFF2-40B4-BE49-F238E27FC236}">
                  <a16:creationId xmlns:a16="http://schemas.microsoft.com/office/drawing/2014/main" id="{BE349951-DDC5-4036-9168-327ED01A7F6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500297" y="3988163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55" name="Freeform 29">
              <a:extLst>
                <a:ext uri="{FF2B5EF4-FFF2-40B4-BE49-F238E27FC236}">
                  <a16:creationId xmlns:a16="http://schemas.microsoft.com/office/drawing/2014/main" id="{439ECB52-59C5-4248-9E6D-F64D01290A9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64575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56" name="Freeform 30">
              <a:extLst>
                <a:ext uri="{FF2B5EF4-FFF2-40B4-BE49-F238E27FC236}">
                  <a16:creationId xmlns:a16="http://schemas.microsoft.com/office/drawing/2014/main" id="{A540F224-FE70-41BB-8ED2-8189D9CA351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38433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57" name="Freeform 31">
              <a:extLst>
                <a:ext uri="{FF2B5EF4-FFF2-40B4-BE49-F238E27FC236}">
                  <a16:creationId xmlns:a16="http://schemas.microsoft.com/office/drawing/2014/main" id="{E88AAEF8-418E-4319-8550-98791E25C9A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71668" y="3988163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58" name="Freeform 32">
              <a:extLst>
                <a:ext uri="{FF2B5EF4-FFF2-40B4-BE49-F238E27FC236}">
                  <a16:creationId xmlns:a16="http://schemas.microsoft.com/office/drawing/2014/main" id="{1B8F18B3-559C-4EC9-BF41-EC4925420FD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45528" y="3988163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59" name="Freeform 29">
              <a:extLst>
                <a:ext uri="{FF2B5EF4-FFF2-40B4-BE49-F238E27FC236}">
                  <a16:creationId xmlns:a16="http://schemas.microsoft.com/office/drawing/2014/main" id="{36A2FC45-5203-4AD9-885F-11219EE753E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09805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60" name="Freeform 30">
              <a:extLst>
                <a:ext uri="{FF2B5EF4-FFF2-40B4-BE49-F238E27FC236}">
                  <a16:creationId xmlns:a16="http://schemas.microsoft.com/office/drawing/2014/main" id="{8D335CF5-B47A-4403-AD42-4C985E3BE40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3664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61" name="Freeform 31">
              <a:extLst>
                <a:ext uri="{FF2B5EF4-FFF2-40B4-BE49-F238E27FC236}">
                  <a16:creationId xmlns:a16="http://schemas.microsoft.com/office/drawing/2014/main" id="{4076E064-BBD2-41BF-8D95-16A4623D64F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16899" y="3988163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62" name="Freeform 32">
              <a:extLst>
                <a:ext uri="{FF2B5EF4-FFF2-40B4-BE49-F238E27FC236}">
                  <a16:creationId xmlns:a16="http://schemas.microsoft.com/office/drawing/2014/main" id="{C63CB843-A8CC-401A-91B0-7241179120D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90758" y="3988163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sp>
        <p:nvSpPr>
          <p:cNvPr id="2" name="Rectangle 1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3631824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14416777"/>
      </p:ext>
    </p:extLst>
  </p:cSld>
  <p:clrMapOvr>
    <a:masterClrMapping/>
  </p:clrMapOvr>
  <p:transition>
    <p:fade/>
  </p:transition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0" name="Group 1819">
            <a:extLst>
              <a:ext uri="{FF2B5EF4-FFF2-40B4-BE49-F238E27FC236}">
                <a16:creationId xmlns:a16="http://schemas.microsoft.com/office/drawing/2014/main" id="{869BE5D7-E829-4961-B1B7-41D71CE1884E}"/>
              </a:ext>
            </a:extLst>
          </p:cNvPr>
          <p:cNvGrpSpPr/>
          <p:nvPr userDrawn="1"/>
        </p:nvGrpSpPr>
        <p:grpSpPr>
          <a:xfrm>
            <a:off x="83663" y="2629144"/>
            <a:ext cx="12009863" cy="176637"/>
            <a:chOff x="83663" y="2532000"/>
            <a:chExt cx="12009863" cy="176637"/>
          </a:xfrm>
        </p:grpSpPr>
        <p:sp>
          <p:nvSpPr>
            <p:cNvPr id="95" name="Freeform 29">
              <a:extLst>
                <a:ext uri="{FF2B5EF4-FFF2-40B4-BE49-F238E27FC236}">
                  <a16:creationId xmlns:a16="http://schemas.microsoft.com/office/drawing/2014/main" id="{CCBD172E-16C3-403C-9368-0328FC2671A5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196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6" name="Freeform 30">
              <a:extLst>
                <a:ext uri="{FF2B5EF4-FFF2-40B4-BE49-F238E27FC236}">
                  <a16:creationId xmlns:a16="http://schemas.microsoft.com/office/drawing/2014/main" id="{84166227-46D8-4126-BE4E-CF716C3737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337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7" name="Freeform 31">
              <a:extLst>
                <a:ext uri="{FF2B5EF4-FFF2-40B4-BE49-F238E27FC236}">
                  <a16:creationId xmlns:a16="http://schemas.microsoft.com/office/drawing/2014/main" id="{F496A010-B395-4C51-9623-DA6CD1623178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63" y="253200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8" name="Freeform 32">
              <a:extLst>
                <a:ext uri="{FF2B5EF4-FFF2-40B4-BE49-F238E27FC236}">
                  <a16:creationId xmlns:a16="http://schemas.microsoft.com/office/drawing/2014/main" id="{5916D425-6CDB-41B5-8E77-75822A85FDCA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290" y="253200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012D95EC-09AB-4721-B118-9BA4766A7456}"/>
                </a:ext>
              </a:extLst>
            </p:cNvPr>
            <p:cNvSpPr>
              <a:spLocks/>
            </p:cNvSpPr>
            <p:nvPr/>
          </p:nvSpPr>
          <p:spPr bwMode="auto">
            <a:xfrm>
              <a:off x="959966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60B0623A-5ABE-4597-85FE-45CE83A411E1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6106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291EE3F5-F099-4209-940E-84AC8C171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738432" y="253200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18A93BB8-784F-40C4-939D-AFCAF7AD88E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7060" y="253200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3" name="Freeform 29">
              <a:extLst>
                <a:ext uri="{FF2B5EF4-FFF2-40B4-BE49-F238E27FC236}">
                  <a16:creationId xmlns:a16="http://schemas.microsoft.com/office/drawing/2014/main" id="{108DA4D1-7460-47F0-A30E-54A8DCEC12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614734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4" name="Freeform 30">
              <a:extLst>
                <a:ext uri="{FF2B5EF4-FFF2-40B4-BE49-F238E27FC236}">
                  <a16:creationId xmlns:a16="http://schemas.microsoft.com/office/drawing/2014/main" id="{F522BDAA-9591-4786-94F5-82E3C052D0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0875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5" name="Freeform 31">
              <a:extLst>
                <a:ext uri="{FF2B5EF4-FFF2-40B4-BE49-F238E27FC236}">
                  <a16:creationId xmlns:a16="http://schemas.microsoft.com/office/drawing/2014/main" id="{5F9C50EC-F569-443B-85EF-7C5E1EA56A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3201" y="253200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6" name="Freeform 32">
              <a:extLst>
                <a:ext uri="{FF2B5EF4-FFF2-40B4-BE49-F238E27FC236}">
                  <a16:creationId xmlns:a16="http://schemas.microsoft.com/office/drawing/2014/main" id="{11618BDE-C8F1-4FDF-BCF5-6A2DD760E0E4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1829" y="253200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7" name="Freeform 29">
              <a:extLst>
                <a:ext uri="{FF2B5EF4-FFF2-40B4-BE49-F238E27FC236}">
                  <a16:creationId xmlns:a16="http://schemas.microsoft.com/office/drawing/2014/main" id="{0D88A09E-CACD-44DB-B6EB-EAB7D76C3722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9503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8" name="Freeform 30">
              <a:extLst>
                <a:ext uri="{FF2B5EF4-FFF2-40B4-BE49-F238E27FC236}">
                  <a16:creationId xmlns:a16="http://schemas.microsoft.com/office/drawing/2014/main" id="{7F6ACAEE-E6E1-44B7-B6F8-227B118F24B2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5644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9" name="Freeform 31">
              <a:extLst>
                <a:ext uri="{FF2B5EF4-FFF2-40B4-BE49-F238E27FC236}">
                  <a16:creationId xmlns:a16="http://schemas.microsoft.com/office/drawing/2014/main" id="{65A89059-0D60-4DEE-9B08-00CDB0C3E03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7969" y="253200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0" name="Freeform 32">
              <a:extLst>
                <a:ext uri="{FF2B5EF4-FFF2-40B4-BE49-F238E27FC236}">
                  <a16:creationId xmlns:a16="http://schemas.microsoft.com/office/drawing/2014/main" id="{066CF743-D39B-4687-8FC2-DF849C855364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6598" y="253200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1" name="Freeform 477">
              <a:extLst>
                <a:ext uri="{FF2B5EF4-FFF2-40B4-BE49-F238E27FC236}">
                  <a16:creationId xmlns:a16="http://schemas.microsoft.com/office/drawing/2014/main" id="{CBACD5E4-8FF3-4456-B84A-4E3D9628C5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4272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2" name="Freeform 478">
              <a:extLst>
                <a:ext uri="{FF2B5EF4-FFF2-40B4-BE49-F238E27FC236}">
                  <a16:creationId xmlns:a16="http://schemas.microsoft.com/office/drawing/2014/main" id="{E44D2C0F-4D6E-4A3B-8922-E8FBDED993A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0413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3" name="Freeform 479">
              <a:extLst>
                <a:ext uri="{FF2B5EF4-FFF2-40B4-BE49-F238E27FC236}">
                  <a16:creationId xmlns:a16="http://schemas.microsoft.com/office/drawing/2014/main" id="{93E94D2F-3E31-4530-B785-FE1E593A356F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2739" y="253200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4" name="Freeform 480">
              <a:extLst>
                <a:ext uri="{FF2B5EF4-FFF2-40B4-BE49-F238E27FC236}">
                  <a16:creationId xmlns:a16="http://schemas.microsoft.com/office/drawing/2014/main" id="{E9FA8B68-98B1-4358-BBCA-6B19E7A11544}"/>
                </a:ext>
              </a:extLst>
            </p:cNvPr>
            <p:cNvSpPr>
              <a:spLocks/>
            </p:cNvSpPr>
            <p:nvPr/>
          </p:nvSpPr>
          <p:spPr bwMode="auto">
            <a:xfrm>
              <a:off x="3031366" y="253200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5" name="Freeform 29">
              <a:extLst>
                <a:ext uri="{FF2B5EF4-FFF2-40B4-BE49-F238E27FC236}">
                  <a16:creationId xmlns:a16="http://schemas.microsoft.com/office/drawing/2014/main" id="{415C3169-48A8-4AC5-A000-A7127C39DD53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9042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6" name="Freeform 31">
              <a:extLst>
                <a:ext uri="{FF2B5EF4-FFF2-40B4-BE49-F238E27FC236}">
                  <a16:creationId xmlns:a16="http://schemas.microsoft.com/office/drawing/2014/main" id="{2A4F40AE-C31A-4D77-9C89-75874B35209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7508" y="253200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7" name="Freeform 29">
              <a:extLst>
                <a:ext uri="{FF2B5EF4-FFF2-40B4-BE49-F238E27FC236}">
                  <a16:creationId xmlns:a16="http://schemas.microsoft.com/office/drawing/2014/main" id="{5142232A-1C77-4605-965B-70AD28366523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7670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8" name="Freeform 30">
              <a:extLst>
                <a:ext uri="{FF2B5EF4-FFF2-40B4-BE49-F238E27FC236}">
                  <a16:creationId xmlns:a16="http://schemas.microsoft.com/office/drawing/2014/main" id="{D45B0B9A-BF71-4870-9246-CEECA898B64F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3811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9" name="Freeform 31">
              <a:extLst>
                <a:ext uri="{FF2B5EF4-FFF2-40B4-BE49-F238E27FC236}">
                  <a16:creationId xmlns:a16="http://schemas.microsoft.com/office/drawing/2014/main" id="{11B583FD-5FBE-4729-9126-00D9ADCBDCF2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6136" y="253200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0" name="Freeform 32">
              <a:extLst>
                <a:ext uri="{FF2B5EF4-FFF2-40B4-BE49-F238E27FC236}">
                  <a16:creationId xmlns:a16="http://schemas.microsoft.com/office/drawing/2014/main" id="{024EF891-8DDC-4FA4-8A0E-75CBDF3BDEDA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4764" y="253200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1" name="Freeform 29">
              <a:extLst>
                <a:ext uri="{FF2B5EF4-FFF2-40B4-BE49-F238E27FC236}">
                  <a16:creationId xmlns:a16="http://schemas.microsoft.com/office/drawing/2014/main" id="{ED799D22-D0AC-4014-AA84-E85E3C4A05B4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2439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2" name="Freeform 30">
              <a:extLst>
                <a:ext uri="{FF2B5EF4-FFF2-40B4-BE49-F238E27FC236}">
                  <a16:creationId xmlns:a16="http://schemas.microsoft.com/office/drawing/2014/main" id="{C97C26A2-4463-4835-9537-7D2159CF75B2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8580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3" name="Freeform 31">
              <a:extLst>
                <a:ext uri="{FF2B5EF4-FFF2-40B4-BE49-F238E27FC236}">
                  <a16:creationId xmlns:a16="http://schemas.microsoft.com/office/drawing/2014/main" id="{8E1EEBB4-DACF-49D9-BF85-8078CC861A97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0905" y="253200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4" name="Freeform 32">
              <a:extLst>
                <a:ext uri="{FF2B5EF4-FFF2-40B4-BE49-F238E27FC236}">
                  <a16:creationId xmlns:a16="http://schemas.microsoft.com/office/drawing/2014/main" id="{06B51FDA-6279-43D8-A952-E0699AC46A39}"/>
                </a:ext>
              </a:extLst>
            </p:cNvPr>
            <p:cNvSpPr>
              <a:spLocks/>
            </p:cNvSpPr>
            <p:nvPr/>
          </p:nvSpPr>
          <p:spPr bwMode="auto">
            <a:xfrm>
              <a:off x="4669534" y="253200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5" name="Freeform 29">
              <a:extLst>
                <a:ext uri="{FF2B5EF4-FFF2-40B4-BE49-F238E27FC236}">
                  <a16:creationId xmlns:a16="http://schemas.microsoft.com/office/drawing/2014/main" id="{518708C8-E6CE-4A36-AFCA-2C25AEA5D5D4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7208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6" name="Freeform 30">
              <a:extLst>
                <a:ext uri="{FF2B5EF4-FFF2-40B4-BE49-F238E27FC236}">
                  <a16:creationId xmlns:a16="http://schemas.microsoft.com/office/drawing/2014/main" id="{75492816-856E-43B2-ADF9-DC9B9E29BAE8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3348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7" name="Freeform 31">
              <a:extLst>
                <a:ext uri="{FF2B5EF4-FFF2-40B4-BE49-F238E27FC236}">
                  <a16:creationId xmlns:a16="http://schemas.microsoft.com/office/drawing/2014/main" id="{5BF10B53-E727-48B6-BD89-92DA47E252C2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5674" y="253200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8" name="Freeform 32">
              <a:extLst>
                <a:ext uri="{FF2B5EF4-FFF2-40B4-BE49-F238E27FC236}">
                  <a16:creationId xmlns:a16="http://schemas.microsoft.com/office/drawing/2014/main" id="{F0D56552-E5A7-43CF-8DEA-2FCB0F10905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4302" y="253200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9" name="Freeform 29">
              <a:extLst>
                <a:ext uri="{FF2B5EF4-FFF2-40B4-BE49-F238E27FC236}">
                  <a16:creationId xmlns:a16="http://schemas.microsoft.com/office/drawing/2014/main" id="{2E108B6F-B79F-4BAC-9160-22525B59FBF5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1977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0" name="Freeform 30">
              <a:extLst>
                <a:ext uri="{FF2B5EF4-FFF2-40B4-BE49-F238E27FC236}">
                  <a16:creationId xmlns:a16="http://schemas.microsoft.com/office/drawing/2014/main" id="{4A741E74-F57F-438F-A7AA-9BF8056EDF29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8118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1" name="Freeform 31">
              <a:extLst>
                <a:ext uri="{FF2B5EF4-FFF2-40B4-BE49-F238E27FC236}">
                  <a16:creationId xmlns:a16="http://schemas.microsoft.com/office/drawing/2014/main" id="{AF9783B9-D24A-45A6-AB36-BE5F72179A39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0443" y="253200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2" name="Freeform 32">
              <a:extLst>
                <a:ext uri="{FF2B5EF4-FFF2-40B4-BE49-F238E27FC236}">
                  <a16:creationId xmlns:a16="http://schemas.microsoft.com/office/drawing/2014/main" id="{4C5E6AEC-0A32-49D8-AEBD-BE7BBB73404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9071" y="253200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3" name="Freeform 499">
              <a:extLst>
                <a:ext uri="{FF2B5EF4-FFF2-40B4-BE49-F238E27FC236}">
                  <a16:creationId xmlns:a16="http://schemas.microsoft.com/office/drawing/2014/main" id="{4F350EC0-231D-425B-83BC-083222A91D7A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6745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4" name="Freeform 500">
              <a:extLst>
                <a:ext uri="{FF2B5EF4-FFF2-40B4-BE49-F238E27FC236}">
                  <a16:creationId xmlns:a16="http://schemas.microsoft.com/office/drawing/2014/main" id="{3CBA4DBC-2AB8-4107-84AE-839424F13CB7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2887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5" name="Freeform 501">
              <a:extLst>
                <a:ext uri="{FF2B5EF4-FFF2-40B4-BE49-F238E27FC236}">
                  <a16:creationId xmlns:a16="http://schemas.microsoft.com/office/drawing/2014/main" id="{E53A1FBA-56C4-4BF2-B6DA-1216FFEF750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05212" y="253200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6" name="Freeform 502">
              <a:extLst>
                <a:ext uri="{FF2B5EF4-FFF2-40B4-BE49-F238E27FC236}">
                  <a16:creationId xmlns:a16="http://schemas.microsoft.com/office/drawing/2014/main" id="{4F211093-459C-48AC-B7BB-2D49045B8131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3840" y="253200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7" name="Freeform 29">
              <a:extLst>
                <a:ext uri="{FF2B5EF4-FFF2-40B4-BE49-F238E27FC236}">
                  <a16:creationId xmlns:a16="http://schemas.microsoft.com/office/drawing/2014/main" id="{39B16233-3EBE-48D1-800E-BF3CB251974A}"/>
                </a:ext>
              </a:extLst>
            </p:cNvPr>
            <p:cNvSpPr>
              <a:spLocks/>
            </p:cNvSpPr>
            <p:nvPr/>
          </p:nvSpPr>
          <p:spPr bwMode="auto">
            <a:xfrm>
              <a:off x="7181515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8" name="Freeform 31">
              <a:extLst>
                <a:ext uri="{FF2B5EF4-FFF2-40B4-BE49-F238E27FC236}">
                  <a16:creationId xmlns:a16="http://schemas.microsoft.com/office/drawing/2014/main" id="{7CC94C21-6884-4456-B340-96114274BB06}"/>
                </a:ext>
              </a:extLst>
            </p:cNvPr>
            <p:cNvSpPr>
              <a:spLocks/>
            </p:cNvSpPr>
            <p:nvPr/>
          </p:nvSpPr>
          <p:spPr bwMode="auto">
            <a:xfrm>
              <a:off x="6959981" y="253200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" name="Freeform 29">
              <a:extLst>
                <a:ext uri="{FF2B5EF4-FFF2-40B4-BE49-F238E27FC236}">
                  <a16:creationId xmlns:a16="http://schemas.microsoft.com/office/drawing/2014/main" id="{7F725FE8-8769-4D43-8EC0-E75FD958954A}"/>
                </a:ext>
              </a:extLst>
            </p:cNvPr>
            <p:cNvSpPr>
              <a:spLocks/>
            </p:cNvSpPr>
            <p:nvPr/>
          </p:nvSpPr>
          <p:spPr bwMode="auto">
            <a:xfrm>
              <a:off x="7510142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" name="Freeform 30">
              <a:extLst>
                <a:ext uri="{FF2B5EF4-FFF2-40B4-BE49-F238E27FC236}">
                  <a16:creationId xmlns:a16="http://schemas.microsoft.com/office/drawing/2014/main" id="{306A062D-B9AA-4B2F-808D-1E38DB11C512}"/>
                </a:ext>
              </a:extLst>
            </p:cNvPr>
            <p:cNvSpPr>
              <a:spLocks/>
            </p:cNvSpPr>
            <p:nvPr/>
          </p:nvSpPr>
          <p:spPr bwMode="auto">
            <a:xfrm>
              <a:off x="7836283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" name="Freeform 31">
              <a:extLst>
                <a:ext uri="{FF2B5EF4-FFF2-40B4-BE49-F238E27FC236}">
                  <a16:creationId xmlns:a16="http://schemas.microsoft.com/office/drawing/2014/main" id="{9ED87787-11CD-4341-88DC-D372868B4065}"/>
                </a:ext>
              </a:extLst>
            </p:cNvPr>
            <p:cNvSpPr>
              <a:spLocks/>
            </p:cNvSpPr>
            <p:nvPr/>
          </p:nvSpPr>
          <p:spPr bwMode="auto">
            <a:xfrm>
              <a:off x="7288609" y="253200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" name="Freeform 32">
              <a:extLst>
                <a:ext uri="{FF2B5EF4-FFF2-40B4-BE49-F238E27FC236}">
                  <a16:creationId xmlns:a16="http://schemas.microsoft.com/office/drawing/2014/main" id="{60FE8B75-05EC-45DD-B240-F50477883FA7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7237" y="253200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" name="Freeform 29">
              <a:extLst>
                <a:ext uri="{FF2B5EF4-FFF2-40B4-BE49-F238E27FC236}">
                  <a16:creationId xmlns:a16="http://schemas.microsoft.com/office/drawing/2014/main" id="{B29EDD4B-995B-4A76-8F4F-EEFF8977D1F9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4912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" name="Freeform 30">
              <a:extLst>
                <a:ext uri="{FF2B5EF4-FFF2-40B4-BE49-F238E27FC236}">
                  <a16:creationId xmlns:a16="http://schemas.microsoft.com/office/drawing/2014/main" id="{D0B7A114-1E0F-42C0-A06F-002FAECA8B3C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1052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" name="Freeform 31">
              <a:extLst>
                <a:ext uri="{FF2B5EF4-FFF2-40B4-BE49-F238E27FC236}">
                  <a16:creationId xmlns:a16="http://schemas.microsoft.com/office/drawing/2014/main" id="{C7E21293-CF99-4DE4-BC50-8C88B221528E}"/>
                </a:ext>
              </a:extLst>
            </p:cNvPr>
            <p:cNvSpPr>
              <a:spLocks/>
            </p:cNvSpPr>
            <p:nvPr/>
          </p:nvSpPr>
          <p:spPr bwMode="auto">
            <a:xfrm>
              <a:off x="7943378" y="253200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" name="Freeform 32">
              <a:extLst>
                <a:ext uri="{FF2B5EF4-FFF2-40B4-BE49-F238E27FC236}">
                  <a16:creationId xmlns:a16="http://schemas.microsoft.com/office/drawing/2014/main" id="{63E2689F-1B2E-407A-94DF-BCC715398F41}"/>
                </a:ext>
              </a:extLst>
            </p:cNvPr>
            <p:cNvSpPr>
              <a:spLocks/>
            </p:cNvSpPr>
            <p:nvPr/>
          </p:nvSpPr>
          <p:spPr bwMode="auto">
            <a:xfrm>
              <a:off x="8272007" y="253200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" name="Freeform 29">
              <a:extLst>
                <a:ext uri="{FF2B5EF4-FFF2-40B4-BE49-F238E27FC236}">
                  <a16:creationId xmlns:a16="http://schemas.microsoft.com/office/drawing/2014/main" id="{ACF08AAD-25CD-4EAD-88D5-DDCA62AFB1A6}"/>
                </a:ext>
              </a:extLst>
            </p:cNvPr>
            <p:cNvSpPr>
              <a:spLocks/>
            </p:cNvSpPr>
            <p:nvPr/>
          </p:nvSpPr>
          <p:spPr bwMode="auto">
            <a:xfrm>
              <a:off x="8819680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" name="Freeform 30">
              <a:extLst>
                <a:ext uri="{FF2B5EF4-FFF2-40B4-BE49-F238E27FC236}">
                  <a16:creationId xmlns:a16="http://schemas.microsoft.com/office/drawing/2014/main" id="{53D227F5-24F5-4133-B688-1CE3CE4DCD38}"/>
                </a:ext>
              </a:extLst>
            </p:cNvPr>
            <p:cNvSpPr>
              <a:spLocks/>
            </p:cNvSpPr>
            <p:nvPr/>
          </p:nvSpPr>
          <p:spPr bwMode="auto">
            <a:xfrm>
              <a:off x="9145821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" name="Freeform 31">
              <a:extLst>
                <a:ext uri="{FF2B5EF4-FFF2-40B4-BE49-F238E27FC236}">
                  <a16:creationId xmlns:a16="http://schemas.microsoft.com/office/drawing/2014/main" id="{8C36492D-136D-4944-8295-90556935D604}"/>
                </a:ext>
              </a:extLst>
            </p:cNvPr>
            <p:cNvSpPr>
              <a:spLocks/>
            </p:cNvSpPr>
            <p:nvPr/>
          </p:nvSpPr>
          <p:spPr bwMode="auto">
            <a:xfrm>
              <a:off x="8598147" y="253200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" name="Freeform 32">
              <a:extLst>
                <a:ext uri="{FF2B5EF4-FFF2-40B4-BE49-F238E27FC236}">
                  <a16:creationId xmlns:a16="http://schemas.microsoft.com/office/drawing/2014/main" id="{24894DC3-ED0E-4D69-BC29-9C80D94B7BF2}"/>
                </a:ext>
              </a:extLst>
            </p:cNvPr>
            <p:cNvSpPr>
              <a:spLocks/>
            </p:cNvSpPr>
            <p:nvPr/>
          </p:nvSpPr>
          <p:spPr bwMode="auto">
            <a:xfrm>
              <a:off x="8926774" y="253200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" name="Freeform 29">
              <a:extLst>
                <a:ext uri="{FF2B5EF4-FFF2-40B4-BE49-F238E27FC236}">
                  <a16:creationId xmlns:a16="http://schemas.microsoft.com/office/drawing/2014/main" id="{E9822D78-886C-45DE-964C-ED98826D0895}"/>
                </a:ext>
              </a:extLst>
            </p:cNvPr>
            <p:cNvSpPr>
              <a:spLocks/>
            </p:cNvSpPr>
            <p:nvPr/>
          </p:nvSpPr>
          <p:spPr bwMode="auto">
            <a:xfrm>
              <a:off x="9474450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" name="Freeform 30">
              <a:extLst>
                <a:ext uri="{FF2B5EF4-FFF2-40B4-BE49-F238E27FC236}">
                  <a16:creationId xmlns:a16="http://schemas.microsoft.com/office/drawing/2014/main" id="{EAFDE785-1593-4030-B8A3-E28F9B7925E3}"/>
                </a:ext>
              </a:extLst>
            </p:cNvPr>
            <p:cNvSpPr>
              <a:spLocks/>
            </p:cNvSpPr>
            <p:nvPr/>
          </p:nvSpPr>
          <p:spPr bwMode="auto">
            <a:xfrm>
              <a:off x="9800591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" name="Freeform 31">
              <a:extLst>
                <a:ext uri="{FF2B5EF4-FFF2-40B4-BE49-F238E27FC236}">
                  <a16:creationId xmlns:a16="http://schemas.microsoft.com/office/drawing/2014/main" id="{7ADB6A5E-4343-4DE6-B32F-425A4D7C2C91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2915" y="253200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" name="Freeform 32">
              <a:extLst>
                <a:ext uri="{FF2B5EF4-FFF2-40B4-BE49-F238E27FC236}">
                  <a16:creationId xmlns:a16="http://schemas.microsoft.com/office/drawing/2014/main" id="{79349E14-3453-4AF4-91FF-41CBD0D17C93}"/>
                </a:ext>
              </a:extLst>
            </p:cNvPr>
            <p:cNvSpPr>
              <a:spLocks/>
            </p:cNvSpPr>
            <p:nvPr/>
          </p:nvSpPr>
          <p:spPr bwMode="auto">
            <a:xfrm>
              <a:off x="9581544" y="253200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" name="Freeform 387">
              <a:extLst>
                <a:ext uri="{FF2B5EF4-FFF2-40B4-BE49-F238E27FC236}">
                  <a16:creationId xmlns:a16="http://schemas.microsoft.com/office/drawing/2014/main" id="{921140D9-4822-45E9-A60E-AED9160970A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9218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" name="Freeform 388">
              <a:extLst>
                <a:ext uri="{FF2B5EF4-FFF2-40B4-BE49-F238E27FC236}">
                  <a16:creationId xmlns:a16="http://schemas.microsoft.com/office/drawing/2014/main" id="{FE3AD08C-AD3E-436B-BB97-FB7C33DE145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55360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" name="Freeform 389">
              <a:extLst>
                <a:ext uri="{FF2B5EF4-FFF2-40B4-BE49-F238E27FC236}">
                  <a16:creationId xmlns:a16="http://schemas.microsoft.com/office/drawing/2014/main" id="{39C0BAE7-EBBB-4CBF-BA1D-0D9A4A186FE6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7685" y="253200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4" name="Freeform 390">
              <a:extLst>
                <a:ext uri="{FF2B5EF4-FFF2-40B4-BE49-F238E27FC236}">
                  <a16:creationId xmlns:a16="http://schemas.microsoft.com/office/drawing/2014/main" id="{41F162C2-D61F-4066-AC29-E526004EC68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36312" y="253200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5" name="Freeform 29">
              <a:extLst>
                <a:ext uri="{FF2B5EF4-FFF2-40B4-BE49-F238E27FC236}">
                  <a16:creationId xmlns:a16="http://schemas.microsoft.com/office/drawing/2014/main" id="{D3D8F3DE-DE89-4F1C-9EEA-BEC6A0837BC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83987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" name="Freeform 31">
              <a:extLst>
                <a:ext uri="{FF2B5EF4-FFF2-40B4-BE49-F238E27FC236}">
                  <a16:creationId xmlns:a16="http://schemas.microsoft.com/office/drawing/2014/main" id="{4033DAC1-3D0E-4F6B-A5A1-4E94E4638C8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2454" y="253200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" name="Freeform 29">
              <a:extLst>
                <a:ext uri="{FF2B5EF4-FFF2-40B4-BE49-F238E27FC236}">
                  <a16:creationId xmlns:a16="http://schemas.microsoft.com/office/drawing/2014/main" id="{75C22129-CB78-47BA-BAA6-293A233B61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2615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" name="Freeform 30">
              <a:extLst>
                <a:ext uri="{FF2B5EF4-FFF2-40B4-BE49-F238E27FC236}">
                  <a16:creationId xmlns:a16="http://schemas.microsoft.com/office/drawing/2014/main" id="{1A009602-8130-4467-B236-C31E56EDB28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38757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" name="Freeform 31">
              <a:extLst>
                <a:ext uri="{FF2B5EF4-FFF2-40B4-BE49-F238E27FC236}">
                  <a16:creationId xmlns:a16="http://schemas.microsoft.com/office/drawing/2014/main" id="{201C9EC7-5F39-4BCC-931A-C7091A16B8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91083" y="253200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" name="Freeform 32">
              <a:extLst>
                <a:ext uri="{FF2B5EF4-FFF2-40B4-BE49-F238E27FC236}">
                  <a16:creationId xmlns:a16="http://schemas.microsoft.com/office/drawing/2014/main" id="{9BEC48DA-611C-400E-908F-148AEBA749C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19710" y="253200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" name="Freeform 397">
              <a:extLst>
                <a:ext uri="{FF2B5EF4-FFF2-40B4-BE49-F238E27FC236}">
                  <a16:creationId xmlns:a16="http://schemas.microsoft.com/office/drawing/2014/main" id="{B6F78119-9F59-4A0C-8FB7-BC39DF0619D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67385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" name="Freeform 398">
              <a:extLst>
                <a:ext uri="{FF2B5EF4-FFF2-40B4-BE49-F238E27FC236}">
                  <a16:creationId xmlns:a16="http://schemas.microsoft.com/office/drawing/2014/main" id="{AE8ED7F9-EF3A-4FB0-B8A9-72264EB1D11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93526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" name="Freeform 399">
              <a:extLst>
                <a:ext uri="{FF2B5EF4-FFF2-40B4-BE49-F238E27FC236}">
                  <a16:creationId xmlns:a16="http://schemas.microsoft.com/office/drawing/2014/main" id="{4138168E-982E-4AFC-8C92-FF3DDB370B6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45852" y="253200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4" name="Freeform 400">
              <a:extLst>
                <a:ext uri="{FF2B5EF4-FFF2-40B4-BE49-F238E27FC236}">
                  <a16:creationId xmlns:a16="http://schemas.microsoft.com/office/drawing/2014/main" id="{98E761A4-1830-473A-BF95-0212FD10E90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74480" y="253200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821" name="Group 1820">
            <a:extLst>
              <a:ext uri="{FF2B5EF4-FFF2-40B4-BE49-F238E27FC236}">
                <a16:creationId xmlns:a16="http://schemas.microsoft.com/office/drawing/2014/main" id="{541099ED-BB8B-4885-9A17-74E3BE69FE69}"/>
              </a:ext>
            </a:extLst>
          </p:cNvPr>
          <p:cNvGrpSpPr/>
          <p:nvPr userDrawn="1"/>
        </p:nvGrpSpPr>
        <p:grpSpPr>
          <a:xfrm>
            <a:off x="83664" y="2914178"/>
            <a:ext cx="12009864" cy="176637"/>
            <a:chOff x="83663" y="2829776"/>
            <a:chExt cx="12009864" cy="176637"/>
          </a:xfrm>
        </p:grpSpPr>
        <p:sp>
          <p:nvSpPr>
            <p:cNvPr id="139" name="Freeform 29">
              <a:extLst>
                <a:ext uri="{FF2B5EF4-FFF2-40B4-BE49-F238E27FC236}">
                  <a16:creationId xmlns:a16="http://schemas.microsoft.com/office/drawing/2014/main" id="{392D5171-716F-4E9C-BF22-4B7104D3B7C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959982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0" name="Freeform 30">
              <a:extLst>
                <a:ext uri="{FF2B5EF4-FFF2-40B4-BE49-F238E27FC236}">
                  <a16:creationId xmlns:a16="http://schemas.microsoft.com/office/drawing/2014/main" id="{DCEDB26D-2B2C-4A79-84E8-29D5180F45B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633841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1" name="Freeform 31">
              <a:extLst>
                <a:ext uri="{FF2B5EF4-FFF2-40B4-BE49-F238E27FC236}">
                  <a16:creationId xmlns:a16="http://schemas.microsoft.com/office/drawing/2014/main" id="{5FD3B6F3-7F10-4E81-8C9E-8260BAEAAEE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067076" y="282977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2" name="Freeform 32">
              <a:extLst>
                <a:ext uri="{FF2B5EF4-FFF2-40B4-BE49-F238E27FC236}">
                  <a16:creationId xmlns:a16="http://schemas.microsoft.com/office/drawing/2014/main" id="{079B1FCE-2F35-45CA-AD93-576F409DE12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740936" y="282977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3" name="Freeform 29">
              <a:extLst>
                <a:ext uri="{FF2B5EF4-FFF2-40B4-BE49-F238E27FC236}">
                  <a16:creationId xmlns:a16="http://schemas.microsoft.com/office/drawing/2014/main" id="{8653C7C2-32D9-4ED5-9DAB-D5BB2263F48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305212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4" name="Freeform 30">
              <a:extLst>
                <a:ext uri="{FF2B5EF4-FFF2-40B4-BE49-F238E27FC236}">
                  <a16:creationId xmlns:a16="http://schemas.microsoft.com/office/drawing/2014/main" id="{D00E0DE5-59F4-4E4F-A7BC-057006E01A8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979072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5" name="Freeform 31">
              <a:extLst>
                <a:ext uri="{FF2B5EF4-FFF2-40B4-BE49-F238E27FC236}">
                  <a16:creationId xmlns:a16="http://schemas.microsoft.com/office/drawing/2014/main" id="{9C01E611-D666-425A-A43A-C43D23A9504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412307" y="282977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6" name="Freeform 32">
              <a:extLst>
                <a:ext uri="{FF2B5EF4-FFF2-40B4-BE49-F238E27FC236}">
                  <a16:creationId xmlns:a16="http://schemas.microsoft.com/office/drawing/2014/main" id="{97953A47-D89F-495A-AFB5-79DE3894208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086166" y="282977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7" name="Freeform 29">
              <a:extLst>
                <a:ext uri="{FF2B5EF4-FFF2-40B4-BE49-F238E27FC236}">
                  <a16:creationId xmlns:a16="http://schemas.microsoft.com/office/drawing/2014/main" id="{1CB10BF6-B594-4F75-B2B7-E7414DD119E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650444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8" name="Freeform 30">
              <a:extLst>
                <a:ext uri="{FF2B5EF4-FFF2-40B4-BE49-F238E27FC236}">
                  <a16:creationId xmlns:a16="http://schemas.microsoft.com/office/drawing/2014/main" id="{C2ACE534-4295-4F9E-A562-6021A82C91A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324303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9" name="Freeform 31">
              <a:extLst>
                <a:ext uri="{FF2B5EF4-FFF2-40B4-BE49-F238E27FC236}">
                  <a16:creationId xmlns:a16="http://schemas.microsoft.com/office/drawing/2014/main" id="{90A6E9B8-5D7F-43AE-899C-2365797E239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757538" y="282977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0" name="Freeform 32">
              <a:extLst>
                <a:ext uri="{FF2B5EF4-FFF2-40B4-BE49-F238E27FC236}">
                  <a16:creationId xmlns:a16="http://schemas.microsoft.com/office/drawing/2014/main" id="{3BA98D26-8488-4CC9-84A8-F3985D4F249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431398" y="282977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1" name="Freeform 29">
              <a:extLst>
                <a:ext uri="{FF2B5EF4-FFF2-40B4-BE49-F238E27FC236}">
                  <a16:creationId xmlns:a16="http://schemas.microsoft.com/office/drawing/2014/main" id="{FFA98111-E386-40D2-8E50-D76EDCD7025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995675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2" name="Freeform 30">
              <a:extLst>
                <a:ext uri="{FF2B5EF4-FFF2-40B4-BE49-F238E27FC236}">
                  <a16:creationId xmlns:a16="http://schemas.microsoft.com/office/drawing/2014/main" id="{912729D7-A693-410D-9E9E-46EE3FB71C9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669534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3" name="Freeform 31">
              <a:extLst>
                <a:ext uri="{FF2B5EF4-FFF2-40B4-BE49-F238E27FC236}">
                  <a16:creationId xmlns:a16="http://schemas.microsoft.com/office/drawing/2014/main" id="{A4E052D0-5A95-4818-9A47-5D996151082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102769" y="282977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4" name="Freeform 32">
              <a:extLst>
                <a:ext uri="{FF2B5EF4-FFF2-40B4-BE49-F238E27FC236}">
                  <a16:creationId xmlns:a16="http://schemas.microsoft.com/office/drawing/2014/main" id="{21D30B51-3DD1-4A0B-AB27-1ADD452BEFA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776629" y="282977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5" name="Freeform 521">
              <a:extLst>
                <a:ext uri="{FF2B5EF4-FFF2-40B4-BE49-F238E27FC236}">
                  <a16:creationId xmlns:a16="http://schemas.microsoft.com/office/drawing/2014/main" id="{9E5973D7-880B-4444-8EF4-CBD4AE8F7D2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340906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6" name="Freeform 522">
              <a:extLst>
                <a:ext uri="{FF2B5EF4-FFF2-40B4-BE49-F238E27FC236}">
                  <a16:creationId xmlns:a16="http://schemas.microsoft.com/office/drawing/2014/main" id="{D315560E-A118-4E8F-828D-4107FAF7A1E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014765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7" name="Freeform 523">
              <a:extLst>
                <a:ext uri="{FF2B5EF4-FFF2-40B4-BE49-F238E27FC236}">
                  <a16:creationId xmlns:a16="http://schemas.microsoft.com/office/drawing/2014/main" id="{00311F17-B541-4EFB-802A-4EA0D9EAD69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447999" y="282977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8" name="Freeform 524">
              <a:extLst>
                <a:ext uri="{FF2B5EF4-FFF2-40B4-BE49-F238E27FC236}">
                  <a16:creationId xmlns:a16="http://schemas.microsoft.com/office/drawing/2014/main" id="{8F69C512-5E5D-47B6-9217-03280343810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121860" y="282977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9" name="Freeform 29">
              <a:extLst>
                <a:ext uri="{FF2B5EF4-FFF2-40B4-BE49-F238E27FC236}">
                  <a16:creationId xmlns:a16="http://schemas.microsoft.com/office/drawing/2014/main" id="{6FEA9CBB-0677-4F45-95EC-E422E354E83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686136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0" name="Freeform 31">
              <a:extLst>
                <a:ext uri="{FF2B5EF4-FFF2-40B4-BE49-F238E27FC236}">
                  <a16:creationId xmlns:a16="http://schemas.microsoft.com/office/drawing/2014/main" id="{15949574-D408-47D4-A07D-0867D9E08F9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93231" y="282977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1" name="Freeform 29">
              <a:extLst>
                <a:ext uri="{FF2B5EF4-FFF2-40B4-BE49-F238E27FC236}">
                  <a16:creationId xmlns:a16="http://schemas.microsoft.com/office/drawing/2014/main" id="{7446A109-2341-441F-84FD-248EF7A8871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357508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2" name="Freeform 30">
              <a:extLst>
                <a:ext uri="{FF2B5EF4-FFF2-40B4-BE49-F238E27FC236}">
                  <a16:creationId xmlns:a16="http://schemas.microsoft.com/office/drawing/2014/main" id="{841ED32C-A397-44AE-9ABB-B53E7ABC1C2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031367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3" name="Freeform 31">
              <a:extLst>
                <a:ext uri="{FF2B5EF4-FFF2-40B4-BE49-F238E27FC236}">
                  <a16:creationId xmlns:a16="http://schemas.microsoft.com/office/drawing/2014/main" id="{51B10CBE-0B0F-4B26-A807-436E08E06E9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464602" y="282977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4" name="Freeform 32">
              <a:extLst>
                <a:ext uri="{FF2B5EF4-FFF2-40B4-BE49-F238E27FC236}">
                  <a16:creationId xmlns:a16="http://schemas.microsoft.com/office/drawing/2014/main" id="{E5BCBA0D-52F0-4729-83A3-CE8AFBFA6C7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138462" y="282977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5" name="Freeform 29">
              <a:extLst>
                <a:ext uri="{FF2B5EF4-FFF2-40B4-BE49-F238E27FC236}">
                  <a16:creationId xmlns:a16="http://schemas.microsoft.com/office/drawing/2014/main" id="{9B13DDD3-0BB3-42C1-9BB0-CE1BE1BB337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702739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6" name="Freeform 30">
              <a:extLst>
                <a:ext uri="{FF2B5EF4-FFF2-40B4-BE49-F238E27FC236}">
                  <a16:creationId xmlns:a16="http://schemas.microsoft.com/office/drawing/2014/main" id="{FCF3C257-8A6C-453E-9854-C2A1726FCAB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376598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7" name="Freeform 31">
              <a:extLst>
                <a:ext uri="{FF2B5EF4-FFF2-40B4-BE49-F238E27FC236}">
                  <a16:creationId xmlns:a16="http://schemas.microsoft.com/office/drawing/2014/main" id="{095C4FC6-0599-4414-B78A-D8932580453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809833" y="282977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8" name="Freeform 32">
              <a:extLst>
                <a:ext uri="{FF2B5EF4-FFF2-40B4-BE49-F238E27FC236}">
                  <a16:creationId xmlns:a16="http://schemas.microsoft.com/office/drawing/2014/main" id="{54BE86A6-25DD-4E30-A39E-6A6D17E1299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483693" y="282977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9" name="Freeform 29">
              <a:extLst>
                <a:ext uri="{FF2B5EF4-FFF2-40B4-BE49-F238E27FC236}">
                  <a16:creationId xmlns:a16="http://schemas.microsoft.com/office/drawing/2014/main" id="{D5159BF3-46CC-4873-B033-147D962CC72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047970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0" name="Freeform 30">
              <a:extLst>
                <a:ext uri="{FF2B5EF4-FFF2-40B4-BE49-F238E27FC236}">
                  <a16:creationId xmlns:a16="http://schemas.microsoft.com/office/drawing/2014/main" id="{38002703-9597-49E1-B0D0-88FDB381A95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21830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1" name="Freeform 31">
              <a:extLst>
                <a:ext uri="{FF2B5EF4-FFF2-40B4-BE49-F238E27FC236}">
                  <a16:creationId xmlns:a16="http://schemas.microsoft.com/office/drawing/2014/main" id="{67909967-4B73-406F-BE30-678D64DD544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155065" y="282977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2" name="Freeform 32">
              <a:extLst>
                <a:ext uri="{FF2B5EF4-FFF2-40B4-BE49-F238E27FC236}">
                  <a16:creationId xmlns:a16="http://schemas.microsoft.com/office/drawing/2014/main" id="{88C614BB-C047-40F9-85CF-0893A0FA211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828924" y="282977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3" name="Freeform 29">
              <a:extLst>
                <a:ext uri="{FF2B5EF4-FFF2-40B4-BE49-F238E27FC236}">
                  <a16:creationId xmlns:a16="http://schemas.microsoft.com/office/drawing/2014/main" id="{7BF5FD84-9A4D-4DBC-A1FA-C3205A075E9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93201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4" name="Freeform 30">
              <a:extLst>
                <a:ext uri="{FF2B5EF4-FFF2-40B4-BE49-F238E27FC236}">
                  <a16:creationId xmlns:a16="http://schemas.microsoft.com/office/drawing/2014/main" id="{407C8742-71A7-4E71-9A5D-D06BB9EEE18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67060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5" name="Freeform 31">
              <a:extLst>
                <a:ext uri="{FF2B5EF4-FFF2-40B4-BE49-F238E27FC236}">
                  <a16:creationId xmlns:a16="http://schemas.microsoft.com/office/drawing/2014/main" id="{CBE2FDD1-B43A-41F8-9EDF-A30939285F6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500296" y="282977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6" name="Freeform 32">
              <a:extLst>
                <a:ext uri="{FF2B5EF4-FFF2-40B4-BE49-F238E27FC236}">
                  <a16:creationId xmlns:a16="http://schemas.microsoft.com/office/drawing/2014/main" id="{41156166-9A63-4FBF-9D3D-3DD9ECEA7A0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74155" y="282977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7" name="Freeform 543">
              <a:extLst>
                <a:ext uri="{FF2B5EF4-FFF2-40B4-BE49-F238E27FC236}">
                  <a16:creationId xmlns:a16="http://schemas.microsoft.com/office/drawing/2014/main" id="{0521FBB5-5E11-4227-9C46-7C05BC0540B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8433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8" name="Freeform 544">
              <a:extLst>
                <a:ext uri="{FF2B5EF4-FFF2-40B4-BE49-F238E27FC236}">
                  <a16:creationId xmlns:a16="http://schemas.microsoft.com/office/drawing/2014/main" id="{DD963703-A5E9-4193-B7AE-D716B7A45C6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12291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9" name="Freeform 545">
              <a:extLst>
                <a:ext uri="{FF2B5EF4-FFF2-40B4-BE49-F238E27FC236}">
                  <a16:creationId xmlns:a16="http://schemas.microsoft.com/office/drawing/2014/main" id="{B0E795AF-9183-4BFA-B235-C57F24C856A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45526" y="282977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0" name="Freeform 546">
              <a:extLst>
                <a:ext uri="{FF2B5EF4-FFF2-40B4-BE49-F238E27FC236}">
                  <a16:creationId xmlns:a16="http://schemas.microsoft.com/office/drawing/2014/main" id="{296D1392-E439-4296-9778-4D770C79A2E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19387" y="282977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1" name="Freeform 29">
              <a:extLst>
                <a:ext uri="{FF2B5EF4-FFF2-40B4-BE49-F238E27FC236}">
                  <a16:creationId xmlns:a16="http://schemas.microsoft.com/office/drawing/2014/main" id="{A7DE2403-60C7-4025-AC46-8669B87D922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663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2" name="Freeform 31">
              <a:extLst>
                <a:ext uri="{FF2B5EF4-FFF2-40B4-BE49-F238E27FC236}">
                  <a16:creationId xmlns:a16="http://schemas.microsoft.com/office/drawing/2014/main" id="{10729E0B-C412-43C5-9E5B-8622F1E24BF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90757" y="282977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" name="Freeform 30">
              <a:extLst>
                <a:ext uri="{FF2B5EF4-FFF2-40B4-BE49-F238E27FC236}">
                  <a16:creationId xmlns:a16="http://schemas.microsoft.com/office/drawing/2014/main" id="{EBC16467-A8FC-4767-B479-821C5AACEBC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874480" y="2833506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6" name="Freeform 32">
              <a:extLst>
                <a:ext uri="{FF2B5EF4-FFF2-40B4-BE49-F238E27FC236}">
                  <a16:creationId xmlns:a16="http://schemas.microsoft.com/office/drawing/2014/main" id="{8582C6D7-D089-4BD2-B086-3B28915FD22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981575" y="282977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7" name="Freeform 403">
              <a:extLst>
                <a:ext uri="{FF2B5EF4-FFF2-40B4-BE49-F238E27FC236}">
                  <a16:creationId xmlns:a16="http://schemas.microsoft.com/office/drawing/2014/main" id="{606F5F8A-8CC4-440F-86B9-EA3776B2BA4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545853" y="2833506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8" name="Freeform 404">
              <a:extLst>
                <a:ext uri="{FF2B5EF4-FFF2-40B4-BE49-F238E27FC236}">
                  <a16:creationId xmlns:a16="http://schemas.microsoft.com/office/drawing/2014/main" id="{1528F21E-EB99-4A5A-9E43-FD5D55A545C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219711" y="2833506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9" name="Freeform 405">
              <a:extLst>
                <a:ext uri="{FF2B5EF4-FFF2-40B4-BE49-F238E27FC236}">
                  <a16:creationId xmlns:a16="http://schemas.microsoft.com/office/drawing/2014/main" id="{4B0EAE85-0C97-4A97-9332-66097D717A6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652945" y="282977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0" name="Freeform 406">
              <a:extLst>
                <a:ext uri="{FF2B5EF4-FFF2-40B4-BE49-F238E27FC236}">
                  <a16:creationId xmlns:a16="http://schemas.microsoft.com/office/drawing/2014/main" id="{B2CF78D2-78D4-4FF0-A9CB-63AF612D320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326806" y="282977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1" name="Freeform 29">
              <a:extLst>
                <a:ext uri="{FF2B5EF4-FFF2-40B4-BE49-F238E27FC236}">
                  <a16:creationId xmlns:a16="http://schemas.microsoft.com/office/drawing/2014/main" id="{381A07A5-4B99-4ABB-9659-2B16C60BD3D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891083" y="2833506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2" name="Freeform 31">
              <a:extLst>
                <a:ext uri="{FF2B5EF4-FFF2-40B4-BE49-F238E27FC236}">
                  <a16:creationId xmlns:a16="http://schemas.microsoft.com/office/drawing/2014/main" id="{D54498B5-A780-4F4C-A49E-23D947DDD3D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998177" y="282977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3" name="Freeform 29">
              <a:extLst>
                <a:ext uri="{FF2B5EF4-FFF2-40B4-BE49-F238E27FC236}">
                  <a16:creationId xmlns:a16="http://schemas.microsoft.com/office/drawing/2014/main" id="{816AC04F-87E4-4453-8955-4F5B6AC63B4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562455" y="2833506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4" name="Freeform 30">
              <a:extLst>
                <a:ext uri="{FF2B5EF4-FFF2-40B4-BE49-F238E27FC236}">
                  <a16:creationId xmlns:a16="http://schemas.microsoft.com/office/drawing/2014/main" id="{D10180E1-5136-4852-A120-2FA6F99D68E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236313" y="2833506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5" name="Freeform 31">
              <a:extLst>
                <a:ext uri="{FF2B5EF4-FFF2-40B4-BE49-F238E27FC236}">
                  <a16:creationId xmlns:a16="http://schemas.microsoft.com/office/drawing/2014/main" id="{CBB855A4-1E9D-42A6-9F78-FC43E68A630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669548" y="282977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6" name="Freeform 32">
              <a:extLst>
                <a:ext uri="{FF2B5EF4-FFF2-40B4-BE49-F238E27FC236}">
                  <a16:creationId xmlns:a16="http://schemas.microsoft.com/office/drawing/2014/main" id="{1B8A5A80-3541-497F-B6C5-D54C9B55433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343408" y="282977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7" name="Freeform 29">
              <a:extLst>
                <a:ext uri="{FF2B5EF4-FFF2-40B4-BE49-F238E27FC236}">
                  <a16:creationId xmlns:a16="http://schemas.microsoft.com/office/drawing/2014/main" id="{4A5DA074-0347-42CE-A3CC-05EDDB2F1B2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907685" y="2833506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8" name="Freeform 30">
              <a:extLst>
                <a:ext uri="{FF2B5EF4-FFF2-40B4-BE49-F238E27FC236}">
                  <a16:creationId xmlns:a16="http://schemas.microsoft.com/office/drawing/2014/main" id="{0832DEEF-DDC8-4E3B-9E70-AED27E53E56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581544" y="2833506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9" name="Freeform 31">
              <a:extLst>
                <a:ext uri="{FF2B5EF4-FFF2-40B4-BE49-F238E27FC236}">
                  <a16:creationId xmlns:a16="http://schemas.microsoft.com/office/drawing/2014/main" id="{B01C2F5E-6796-4EED-854B-917C31A51E7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014780" y="282977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0" name="Freeform 32">
              <a:extLst>
                <a:ext uri="{FF2B5EF4-FFF2-40B4-BE49-F238E27FC236}">
                  <a16:creationId xmlns:a16="http://schemas.microsoft.com/office/drawing/2014/main" id="{B3E0B317-DD1F-4BEF-874B-EFA24AB1540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688639" y="282977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1" name="Freeform 29">
              <a:extLst>
                <a:ext uri="{FF2B5EF4-FFF2-40B4-BE49-F238E27FC236}">
                  <a16:creationId xmlns:a16="http://schemas.microsoft.com/office/drawing/2014/main" id="{8384A136-FACA-4243-9386-CEE3B7FF236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252916" y="2833506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2" name="Freeform 30">
              <a:extLst>
                <a:ext uri="{FF2B5EF4-FFF2-40B4-BE49-F238E27FC236}">
                  <a16:creationId xmlns:a16="http://schemas.microsoft.com/office/drawing/2014/main" id="{30C7A2AD-148E-4F74-82FE-A20AA30DF11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926775" y="2833506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3" name="Freeform 31">
              <a:extLst>
                <a:ext uri="{FF2B5EF4-FFF2-40B4-BE49-F238E27FC236}">
                  <a16:creationId xmlns:a16="http://schemas.microsoft.com/office/drawing/2014/main" id="{867C3ECA-9BCB-41C1-81F3-13A7FBB3A62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360011" y="282977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4" name="Freeform 32">
              <a:extLst>
                <a:ext uri="{FF2B5EF4-FFF2-40B4-BE49-F238E27FC236}">
                  <a16:creationId xmlns:a16="http://schemas.microsoft.com/office/drawing/2014/main" id="{71AF6C65-04D1-44BE-B8F8-455F881F5EB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033870" y="282977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5" name="Freeform 29">
              <a:extLst>
                <a:ext uri="{FF2B5EF4-FFF2-40B4-BE49-F238E27FC236}">
                  <a16:creationId xmlns:a16="http://schemas.microsoft.com/office/drawing/2014/main" id="{3F00F70B-8021-4B4F-A6CA-FB292957867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598148" y="2833506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6" name="Freeform 30">
              <a:extLst>
                <a:ext uri="{FF2B5EF4-FFF2-40B4-BE49-F238E27FC236}">
                  <a16:creationId xmlns:a16="http://schemas.microsoft.com/office/drawing/2014/main" id="{B4EBCF14-7DA3-4676-91BD-09C9739D490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272007" y="2833506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7" name="Freeform 31">
              <a:extLst>
                <a:ext uri="{FF2B5EF4-FFF2-40B4-BE49-F238E27FC236}">
                  <a16:creationId xmlns:a16="http://schemas.microsoft.com/office/drawing/2014/main" id="{3C8A097F-DD68-4725-A275-728839BB554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705242" y="282977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8" name="Freeform 32">
              <a:extLst>
                <a:ext uri="{FF2B5EF4-FFF2-40B4-BE49-F238E27FC236}">
                  <a16:creationId xmlns:a16="http://schemas.microsoft.com/office/drawing/2014/main" id="{4B6A36A2-898B-4FC6-9109-1231547373C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79101" y="282977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9" name="Freeform 425">
              <a:extLst>
                <a:ext uri="{FF2B5EF4-FFF2-40B4-BE49-F238E27FC236}">
                  <a16:creationId xmlns:a16="http://schemas.microsoft.com/office/drawing/2014/main" id="{021DA16D-21AD-463B-AB5E-98D37FC65AA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943379" y="2833506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0" name="Freeform 426">
              <a:extLst>
                <a:ext uri="{FF2B5EF4-FFF2-40B4-BE49-F238E27FC236}">
                  <a16:creationId xmlns:a16="http://schemas.microsoft.com/office/drawing/2014/main" id="{977918E1-3770-416B-A895-14206573EBA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617237" y="2833506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1" name="Freeform 427">
              <a:extLst>
                <a:ext uri="{FF2B5EF4-FFF2-40B4-BE49-F238E27FC236}">
                  <a16:creationId xmlns:a16="http://schemas.microsoft.com/office/drawing/2014/main" id="{7A3A3F32-DAF2-4810-A6F3-06D3D1FE82C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050472" y="282977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2" name="Freeform 428">
              <a:extLst>
                <a:ext uri="{FF2B5EF4-FFF2-40B4-BE49-F238E27FC236}">
                  <a16:creationId xmlns:a16="http://schemas.microsoft.com/office/drawing/2014/main" id="{E3E01BC9-279B-4F0E-A33E-59F0C08DA4A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724332" y="282977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3" name="Freeform 29">
              <a:extLst>
                <a:ext uri="{FF2B5EF4-FFF2-40B4-BE49-F238E27FC236}">
                  <a16:creationId xmlns:a16="http://schemas.microsoft.com/office/drawing/2014/main" id="{8D90933B-2F75-4EE8-871B-FD9DC0C82B5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288609" y="2833506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4" name="Freeform 31">
              <a:extLst>
                <a:ext uri="{FF2B5EF4-FFF2-40B4-BE49-F238E27FC236}">
                  <a16:creationId xmlns:a16="http://schemas.microsoft.com/office/drawing/2014/main" id="{DB39CD11-82D9-44CD-9F8B-0B5D50B9754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95703" y="282977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806" name="Group 1805">
            <a:extLst>
              <a:ext uri="{FF2B5EF4-FFF2-40B4-BE49-F238E27FC236}">
                <a16:creationId xmlns:a16="http://schemas.microsoft.com/office/drawing/2014/main" id="{BE72D951-75A4-4DA9-8903-264B4C8AD6CE}"/>
              </a:ext>
            </a:extLst>
          </p:cNvPr>
          <p:cNvGrpSpPr/>
          <p:nvPr userDrawn="1"/>
        </p:nvGrpSpPr>
        <p:grpSpPr>
          <a:xfrm>
            <a:off x="83663" y="3199212"/>
            <a:ext cx="12009863" cy="176637"/>
            <a:chOff x="83663" y="3120085"/>
            <a:chExt cx="12009863" cy="176637"/>
          </a:xfrm>
        </p:grpSpPr>
        <p:sp>
          <p:nvSpPr>
            <p:cNvPr id="183" name="Freeform 29">
              <a:extLst>
                <a:ext uri="{FF2B5EF4-FFF2-40B4-BE49-F238E27FC236}">
                  <a16:creationId xmlns:a16="http://schemas.microsoft.com/office/drawing/2014/main" id="{264AC6E7-01D5-40D8-8743-B48FAE547197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196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4" name="Freeform 30">
              <a:extLst>
                <a:ext uri="{FF2B5EF4-FFF2-40B4-BE49-F238E27FC236}">
                  <a16:creationId xmlns:a16="http://schemas.microsoft.com/office/drawing/2014/main" id="{AF1A290E-9D5C-4D3E-B58F-B8A8F93E7A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337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5" name="Freeform 31">
              <a:extLst>
                <a:ext uri="{FF2B5EF4-FFF2-40B4-BE49-F238E27FC236}">
                  <a16:creationId xmlns:a16="http://schemas.microsoft.com/office/drawing/2014/main" id="{A66BF2C9-ABEB-49A8-9D26-1799DD2BABDD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63" y="312008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6" name="Freeform 32">
              <a:extLst>
                <a:ext uri="{FF2B5EF4-FFF2-40B4-BE49-F238E27FC236}">
                  <a16:creationId xmlns:a16="http://schemas.microsoft.com/office/drawing/2014/main" id="{EFED73C6-3651-46CB-8675-80B071CA7A17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290" y="312008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7" name="Freeform 29">
              <a:extLst>
                <a:ext uri="{FF2B5EF4-FFF2-40B4-BE49-F238E27FC236}">
                  <a16:creationId xmlns:a16="http://schemas.microsoft.com/office/drawing/2014/main" id="{42D6DE5F-4428-42A4-8443-3D7AEB80BF16}"/>
                </a:ext>
              </a:extLst>
            </p:cNvPr>
            <p:cNvSpPr>
              <a:spLocks/>
            </p:cNvSpPr>
            <p:nvPr/>
          </p:nvSpPr>
          <p:spPr bwMode="auto">
            <a:xfrm>
              <a:off x="959966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8" name="Freeform 30">
              <a:extLst>
                <a:ext uri="{FF2B5EF4-FFF2-40B4-BE49-F238E27FC236}">
                  <a16:creationId xmlns:a16="http://schemas.microsoft.com/office/drawing/2014/main" id="{77EAB4FC-86D4-4318-80A7-44794FA6B27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6106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9" name="Freeform 31">
              <a:extLst>
                <a:ext uri="{FF2B5EF4-FFF2-40B4-BE49-F238E27FC236}">
                  <a16:creationId xmlns:a16="http://schemas.microsoft.com/office/drawing/2014/main" id="{DB3DD124-1B6A-4866-BBFD-7F9A76EB767B}"/>
                </a:ext>
              </a:extLst>
            </p:cNvPr>
            <p:cNvSpPr>
              <a:spLocks/>
            </p:cNvSpPr>
            <p:nvPr/>
          </p:nvSpPr>
          <p:spPr bwMode="auto">
            <a:xfrm>
              <a:off x="738432" y="312008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0" name="Freeform 32">
              <a:extLst>
                <a:ext uri="{FF2B5EF4-FFF2-40B4-BE49-F238E27FC236}">
                  <a16:creationId xmlns:a16="http://schemas.microsoft.com/office/drawing/2014/main" id="{3D7A3F88-AAA4-4E6D-8BB1-79ECBB63C7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7060" y="312008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1" name="Freeform 29">
              <a:extLst>
                <a:ext uri="{FF2B5EF4-FFF2-40B4-BE49-F238E27FC236}">
                  <a16:creationId xmlns:a16="http://schemas.microsoft.com/office/drawing/2014/main" id="{C7F4F5A3-B635-40FF-90A9-D0FD41B4EF4C}"/>
                </a:ext>
              </a:extLst>
            </p:cNvPr>
            <p:cNvSpPr>
              <a:spLocks/>
            </p:cNvSpPr>
            <p:nvPr/>
          </p:nvSpPr>
          <p:spPr bwMode="auto">
            <a:xfrm>
              <a:off x="1614734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2" name="Freeform 30">
              <a:extLst>
                <a:ext uri="{FF2B5EF4-FFF2-40B4-BE49-F238E27FC236}">
                  <a16:creationId xmlns:a16="http://schemas.microsoft.com/office/drawing/2014/main" id="{83F4EA44-920C-4715-B68B-64BF293BDB53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0875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3" name="Freeform 31">
              <a:extLst>
                <a:ext uri="{FF2B5EF4-FFF2-40B4-BE49-F238E27FC236}">
                  <a16:creationId xmlns:a16="http://schemas.microsoft.com/office/drawing/2014/main" id="{ACA41A8C-96F8-44FF-9C1A-50DD1B02B65C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3201" y="312008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4" name="Freeform 32">
              <a:extLst>
                <a:ext uri="{FF2B5EF4-FFF2-40B4-BE49-F238E27FC236}">
                  <a16:creationId xmlns:a16="http://schemas.microsoft.com/office/drawing/2014/main" id="{9274AA7E-AF9E-4B39-BA51-CA52B0A105A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1829" y="312008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5" name="Freeform 29">
              <a:extLst>
                <a:ext uri="{FF2B5EF4-FFF2-40B4-BE49-F238E27FC236}">
                  <a16:creationId xmlns:a16="http://schemas.microsoft.com/office/drawing/2014/main" id="{1D2111FD-9B98-4E66-B477-66949920875E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9503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6" name="Freeform 30">
              <a:extLst>
                <a:ext uri="{FF2B5EF4-FFF2-40B4-BE49-F238E27FC236}">
                  <a16:creationId xmlns:a16="http://schemas.microsoft.com/office/drawing/2014/main" id="{6AA312F4-25D1-4D24-B568-08ED8ACA4CBE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5644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7" name="Freeform 31">
              <a:extLst>
                <a:ext uri="{FF2B5EF4-FFF2-40B4-BE49-F238E27FC236}">
                  <a16:creationId xmlns:a16="http://schemas.microsoft.com/office/drawing/2014/main" id="{E87D0181-2200-42D3-8970-991B9930F40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7969" y="312008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8" name="Freeform 32">
              <a:extLst>
                <a:ext uri="{FF2B5EF4-FFF2-40B4-BE49-F238E27FC236}">
                  <a16:creationId xmlns:a16="http://schemas.microsoft.com/office/drawing/2014/main" id="{09443674-B67D-46F8-BCC5-5ED0CA5F6D0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6598" y="312008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9" name="Freeform 565">
              <a:extLst>
                <a:ext uri="{FF2B5EF4-FFF2-40B4-BE49-F238E27FC236}">
                  <a16:creationId xmlns:a16="http://schemas.microsoft.com/office/drawing/2014/main" id="{10810694-117B-4425-868B-0E45A3DFC5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4272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0" name="Freeform 566">
              <a:extLst>
                <a:ext uri="{FF2B5EF4-FFF2-40B4-BE49-F238E27FC236}">
                  <a16:creationId xmlns:a16="http://schemas.microsoft.com/office/drawing/2014/main" id="{AC606DA5-EC36-49E7-9FD5-59A03F72C6F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0413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1" name="Freeform 567">
              <a:extLst>
                <a:ext uri="{FF2B5EF4-FFF2-40B4-BE49-F238E27FC236}">
                  <a16:creationId xmlns:a16="http://schemas.microsoft.com/office/drawing/2014/main" id="{5640AFA6-64C6-41DF-B7CE-4EAAA7A3924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2739" y="312008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2" name="Freeform 568">
              <a:extLst>
                <a:ext uri="{FF2B5EF4-FFF2-40B4-BE49-F238E27FC236}">
                  <a16:creationId xmlns:a16="http://schemas.microsoft.com/office/drawing/2014/main" id="{36AAF8C4-4FBE-4DDD-B437-FB23809EF672}"/>
                </a:ext>
              </a:extLst>
            </p:cNvPr>
            <p:cNvSpPr>
              <a:spLocks/>
            </p:cNvSpPr>
            <p:nvPr/>
          </p:nvSpPr>
          <p:spPr bwMode="auto">
            <a:xfrm>
              <a:off x="3031366" y="312008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3" name="Freeform 29">
              <a:extLst>
                <a:ext uri="{FF2B5EF4-FFF2-40B4-BE49-F238E27FC236}">
                  <a16:creationId xmlns:a16="http://schemas.microsoft.com/office/drawing/2014/main" id="{7107F083-C1CA-46E9-AECD-5B7DFF24F925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9042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4" name="Freeform 31">
              <a:extLst>
                <a:ext uri="{FF2B5EF4-FFF2-40B4-BE49-F238E27FC236}">
                  <a16:creationId xmlns:a16="http://schemas.microsoft.com/office/drawing/2014/main" id="{662C187E-86A1-4E26-943E-5B32AC16744E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7508" y="312008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5" name="Freeform 29">
              <a:extLst>
                <a:ext uri="{FF2B5EF4-FFF2-40B4-BE49-F238E27FC236}">
                  <a16:creationId xmlns:a16="http://schemas.microsoft.com/office/drawing/2014/main" id="{1B5A5D4F-0025-4488-9054-087EAF766490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7670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6" name="Freeform 30">
              <a:extLst>
                <a:ext uri="{FF2B5EF4-FFF2-40B4-BE49-F238E27FC236}">
                  <a16:creationId xmlns:a16="http://schemas.microsoft.com/office/drawing/2014/main" id="{30157D0E-8DD5-49D3-B70F-B3C56EEE4F63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3811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7" name="Freeform 31">
              <a:extLst>
                <a:ext uri="{FF2B5EF4-FFF2-40B4-BE49-F238E27FC236}">
                  <a16:creationId xmlns:a16="http://schemas.microsoft.com/office/drawing/2014/main" id="{BCE73DE1-9D13-42B1-B5A4-EE5D3CC536C1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6136" y="312008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8" name="Freeform 32">
              <a:extLst>
                <a:ext uri="{FF2B5EF4-FFF2-40B4-BE49-F238E27FC236}">
                  <a16:creationId xmlns:a16="http://schemas.microsoft.com/office/drawing/2014/main" id="{060FBDA3-C2AE-4610-91C3-35224DD7C2B4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4764" y="312008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9" name="Freeform 29">
              <a:extLst>
                <a:ext uri="{FF2B5EF4-FFF2-40B4-BE49-F238E27FC236}">
                  <a16:creationId xmlns:a16="http://schemas.microsoft.com/office/drawing/2014/main" id="{6AE82579-1DC0-49FB-9D06-FD9A2B3B7C20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2439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0" name="Freeform 30">
              <a:extLst>
                <a:ext uri="{FF2B5EF4-FFF2-40B4-BE49-F238E27FC236}">
                  <a16:creationId xmlns:a16="http://schemas.microsoft.com/office/drawing/2014/main" id="{420E8154-BE21-4CDB-A231-44ABDB3F8107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8580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1" name="Freeform 31">
              <a:extLst>
                <a:ext uri="{FF2B5EF4-FFF2-40B4-BE49-F238E27FC236}">
                  <a16:creationId xmlns:a16="http://schemas.microsoft.com/office/drawing/2014/main" id="{D0FE40C5-7CA9-4F36-A9E9-DA9E0272D631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0905" y="312008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2" name="Freeform 32">
              <a:extLst>
                <a:ext uri="{FF2B5EF4-FFF2-40B4-BE49-F238E27FC236}">
                  <a16:creationId xmlns:a16="http://schemas.microsoft.com/office/drawing/2014/main" id="{958440EA-219C-4DC4-9A0F-F2CAE4033EDC}"/>
                </a:ext>
              </a:extLst>
            </p:cNvPr>
            <p:cNvSpPr>
              <a:spLocks/>
            </p:cNvSpPr>
            <p:nvPr/>
          </p:nvSpPr>
          <p:spPr bwMode="auto">
            <a:xfrm>
              <a:off x="4669534" y="312008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3" name="Freeform 29">
              <a:extLst>
                <a:ext uri="{FF2B5EF4-FFF2-40B4-BE49-F238E27FC236}">
                  <a16:creationId xmlns:a16="http://schemas.microsoft.com/office/drawing/2014/main" id="{912864C7-C94E-4178-B058-7D9C60129C10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7208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4" name="Freeform 30">
              <a:extLst>
                <a:ext uri="{FF2B5EF4-FFF2-40B4-BE49-F238E27FC236}">
                  <a16:creationId xmlns:a16="http://schemas.microsoft.com/office/drawing/2014/main" id="{B1D54496-C029-4D78-B5F8-49FC57F187CE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3348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5" name="Freeform 31">
              <a:extLst>
                <a:ext uri="{FF2B5EF4-FFF2-40B4-BE49-F238E27FC236}">
                  <a16:creationId xmlns:a16="http://schemas.microsoft.com/office/drawing/2014/main" id="{2C4A7F03-9D2D-4B9A-9AFF-1546D3CE7C29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5674" y="312008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6" name="Freeform 32">
              <a:extLst>
                <a:ext uri="{FF2B5EF4-FFF2-40B4-BE49-F238E27FC236}">
                  <a16:creationId xmlns:a16="http://schemas.microsoft.com/office/drawing/2014/main" id="{54AEAF42-949E-47BF-A756-FFADFF64581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4302" y="312008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7" name="Freeform 29">
              <a:extLst>
                <a:ext uri="{FF2B5EF4-FFF2-40B4-BE49-F238E27FC236}">
                  <a16:creationId xmlns:a16="http://schemas.microsoft.com/office/drawing/2014/main" id="{EE9716AB-1338-4D35-BA91-5FC7764BAFF2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1977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8" name="Freeform 30">
              <a:extLst>
                <a:ext uri="{FF2B5EF4-FFF2-40B4-BE49-F238E27FC236}">
                  <a16:creationId xmlns:a16="http://schemas.microsoft.com/office/drawing/2014/main" id="{C1254EB0-1701-4987-A194-B15335DBAB44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8118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9" name="Freeform 31">
              <a:extLst>
                <a:ext uri="{FF2B5EF4-FFF2-40B4-BE49-F238E27FC236}">
                  <a16:creationId xmlns:a16="http://schemas.microsoft.com/office/drawing/2014/main" id="{3219967A-953E-478C-B3A7-5AA1ABDB7D59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0443" y="312008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0" name="Freeform 32">
              <a:extLst>
                <a:ext uri="{FF2B5EF4-FFF2-40B4-BE49-F238E27FC236}">
                  <a16:creationId xmlns:a16="http://schemas.microsoft.com/office/drawing/2014/main" id="{06751FEE-A520-4794-AAA3-43FAFBDF0D2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9071" y="312008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1" name="Freeform 587">
              <a:extLst>
                <a:ext uri="{FF2B5EF4-FFF2-40B4-BE49-F238E27FC236}">
                  <a16:creationId xmlns:a16="http://schemas.microsoft.com/office/drawing/2014/main" id="{B803B876-53D6-47EF-8EDB-C8BF4AC573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6745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2" name="Freeform 588">
              <a:extLst>
                <a:ext uri="{FF2B5EF4-FFF2-40B4-BE49-F238E27FC236}">
                  <a16:creationId xmlns:a16="http://schemas.microsoft.com/office/drawing/2014/main" id="{3377FCAE-9DC2-4C31-8681-215EAEB2D668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2887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3" name="Freeform 589">
              <a:extLst>
                <a:ext uri="{FF2B5EF4-FFF2-40B4-BE49-F238E27FC236}">
                  <a16:creationId xmlns:a16="http://schemas.microsoft.com/office/drawing/2014/main" id="{35FD5FA9-B190-4369-BAD8-37DE419FDEC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05212" y="312008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4" name="Freeform 590">
              <a:extLst>
                <a:ext uri="{FF2B5EF4-FFF2-40B4-BE49-F238E27FC236}">
                  <a16:creationId xmlns:a16="http://schemas.microsoft.com/office/drawing/2014/main" id="{50659306-72E2-4BFC-AA1F-9BE293913135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3840" y="312008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5" name="Freeform 29">
              <a:extLst>
                <a:ext uri="{FF2B5EF4-FFF2-40B4-BE49-F238E27FC236}">
                  <a16:creationId xmlns:a16="http://schemas.microsoft.com/office/drawing/2014/main" id="{10FBB27E-3BF1-4B8D-A95A-27CDC99A96D4}"/>
                </a:ext>
              </a:extLst>
            </p:cNvPr>
            <p:cNvSpPr>
              <a:spLocks/>
            </p:cNvSpPr>
            <p:nvPr/>
          </p:nvSpPr>
          <p:spPr bwMode="auto">
            <a:xfrm>
              <a:off x="7181515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6" name="Freeform 31">
              <a:extLst>
                <a:ext uri="{FF2B5EF4-FFF2-40B4-BE49-F238E27FC236}">
                  <a16:creationId xmlns:a16="http://schemas.microsoft.com/office/drawing/2014/main" id="{EAB0B7C8-1754-44D3-882E-BCE44C4EED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959981" y="312008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5" name="Freeform 29">
              <a:extLst>
                <a:ext uri="{FF2B5EF4-FFF2-40B4-BE49-F238E27FC236}">
                  <a16:creationId xmlns:a16="http://schemas.microsoft.com/office/drawing/2014/main" id="{0AD6B4A6-A022-4041-A253-C2627DDB983D}"/>
                </a:ext>
              </a:extLst>
            </p:cNvPr>
            <p:cNvSpPr>
              <a:spLocks/>
            </p:cNvSpPr>
            <p:nvPr/>
          </p:nvSpPr>
          <p:spPr bwMode="auto">
            <a:xfrm>
              <a:off x="7510142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6" name="Freeform 30">
              <a:extLst>
                <a:ext uri="{FF2B5EF4-FFF2-40B4-BE49-F238E27FC236}">
                  <a16:creationId xmlns:a16="http://schemas.microsoft.com/office/drawing/2014/main" id="{E726031E-1FDB-4B06-9342-3DB20D51AF6F}"/>
                </a:ext>
              </a:extLst>
            </p:cNvPr>
            <p:cNvSpPr>
              <a:spLocks/>
            </p:cNvSpPr>
            <p:nvPr/>
          </p:nvSpPr>
          <p:spPr bwMode="auto">
            <a:xfrm>
              <a:off x="7836283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7" name="Freeform 31">
              <a:extLst>
                <a:ext uri="{FF2B5EF4-FFF2-40B4-BE49-F238E27FC236}">
                  <a16:creationId xmlns:a16="http://schemas.microsoft.com/office/drawing/2014/main" id="{5DD153F4-03E1-4492-B4FF-B57D2A351FFA}"/>
                </a:ext>
              </a:extLst>
            </p:cNvPr>
            <p:cNvSpPr>
              <a:spLocks/>
            </p:cNvSpPr>
            <p:nvPr/>
          </p:nvSpPr>
          <p:spPr bwMode="auto">
            <a:xfrm>
              <a:off x="7288609" y="3120085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8" name="Freeform 32">
              <a:extLst>
                <a:ext uri="{FF2B5EF4-FFF2-40B4-BE49-F238E27FC236}">
                  <a16:creationId xmlns:a16="http://schemas.microsoft.com/office/drawing/2014/main" id="{A97A57AF-D73C-4BAB-9043-D4B24F7CE532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7237" y="3120085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9" name="Freeform 29">
              <a:extLst>
                <a:ext uri="{FF2B5EF4-FFF2-40B4-BE49-F238E27FC236}">
                  <a16:creationId xmlns:a16="http://schemas.microsoft.com/office/drawing/2014/main" id="{98C0FBE8-7B60-48B1-AEBB-00CADC8D85C1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4912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0" name="Freeform 30">
              <a:extLst>
                <a:ext uri="{FF2B5EF4-FFF2-40B4-BE49-F238E27FC236}">
                  <a16:creationId xmlns:a16="http://schemas.microsoft.com/office/drawing/2014/main" id="{BAB26855-72E4-4045-A04B-89CE4592DC61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1052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1" name="Freeform 31">
              <a:extLst>
                <a:ext uri="{FF2B5EF4-FFF2-40B4-BE49-F238E27FC236}">
                  <a16:creationId xmlns:a16="http://schemas.microsoft.com/office/drawing/2014/main" id="{37F28AE2-76CE-46D3-87C8-0A828CB84AED}"/>
                </a:ext>
              </a:extLst>
            </p:cNvPr>
            <p:cNvSpPr>
              <a:spLocks/>
            </p:cNvSpPr>
            <p:nvPr/>
          </p:nvSpPr>
          <p:spPr bwMode="auto">
            <a:xfrm>
              <a:off x="7943378" y="3120085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2" name="Freeform 32">
              <a:extLst>
                <a:ext uri="{FF2B5EF4-FFF2-40B4-BE49-F238E27FC236}">
                  <a16:creationId xmlns:a16="http://schemas.microsoft.com/office/drawing/2014/main" id="{0032E565-2EAF-46C5-8D3A-FA351AD9423F}"/>
                </a:ext>
              </a:extLst>
            </p:cNvPr>
            <p:cNvSpPr>
              <a:spLocks/>
            </p:cNvSpPr>
            <p:nvPr/>
          </p:nvSpPr>
          <p:spPr bwMode="auto">
            <a:xfrm>
              <a:off x="8272007" y="3120085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3" name="Freeform 29">
              <a:extLst>
                <a:ext uri="{FF2B5EF4-FFF2-40B4-BE49-F238E27FC236}">
                  <a16:creationId xmlns:a16="http://schemas.microsoft.com/office/drawing/2014/main" id="{ABF213DD-D002-4A5B-8BE9-33377A66A2C1}"/>
                </a:ext>
              </a:extLst>
            </p:cNvPr>
            <p:cNvSpPr>
              <a:spLocks/>
            </p:cNvSpPr>
            <p:nvPr/>
          </p:nvSpPr>
          <p:spPr bwMode="auto">
            <a:xfrm>
              <a:off x="8819680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4" name="Freeform 30">
              <a:extLst>
                <a:ext uri="{FF2B5EF4-FFF2-40B4-BE49-F238E27FC236}">
                  <a16:creationId xmlns:a16="http://schemas.microsoft.com/office/drawing/2014/main" id="{FF34AD78-195F-4EE6-BCD6-E29D8075611B}"/>
                </a:ext>
              </a:extLst>
            </p:cNvPr>
            <p:cNvSpPr>
              <a:spLocks/>
            </p:cNvSpPr>
            <p:nvPr/>
          </p:nvSpPr>
          <p:spPr bwMode="auto">
            <a:xfrm>
              <a:off x="9145821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5" name="Freeform 31">
              <a:extLst>
                <a:ext uri="{FF2B5EF4-FFF2-40B4-BE49-F238E27FC236}">
                  <a16:creationId xmlns:a16="http://schemas.microsoft.com/office/drawing/2014/main" id="{510FD556-9E82-43BD-98BF-6FD72578075E}"/>
                </a:ext>
              </a:extLst>
            </p:cNvPr>
            <p:cNvSpPr>
              <a:spLocks/>
            </p:cNvSpPr>
            <p:nvPr/>
          </p:nvSpPr>
          <p:spPr bwMode="auto">
            <a:xfrm>
              <a:off x="8598147" y="3120085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6" name="Freeform 32">
              <a:extLst>
                <a:ext uri="{FF2B5EF4-FFF2-40B4-BE49-F238E27FC236}">
                  <a16:creationId xmlns:a16="http://schemas.microsoft.com/office/drawing/2014/main" id="{88FF55CB-8A40-4125-8509-3940A2CFED3D}"/>
                </a:ext>
              </a:extLst>
            </p:cNvPr>
            <p:cNvSpPr>
              <a:spLocks/>
            </p:cNvSpPr>
            <p:nvPr/>
          </p:nvSpPr>
          <p:spPr bwMode="auto">
            <a:xfrm>
              <a:off x="8926774" y="3120085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7" name="Freeform 29">
              <a:extLst>
                <a:ext uri="{FF2B5EF4-FFF2-40B4-BE49-F238E27FC236}">
                  <a16:creationId xmlns:a16="http://schemas.microsoft.com/office/drawing/2014/main" id="{0B2EA9E0-6B38-4CCA-8FEC-DDB2DFC5BDAD}"/>
                </a:ext>
              </a:extLst>
            </p:cNvPr>
            <p:cNvSpPr>
              <a:spLocks/>
            </p:cNvSpPr>
            <p:nvPr/>
          </p:nvSpPr>
          <p:spPr bwMode="auto">
            <a:xfrm>
              <a:off x="9474450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8" name="Freeform 30">
              <a:extLst>
                <a:ext uri="{FF2B5EF4-FFF2-40B4-BE49-F238E27FC236}">
                  <a16:creationId xmlns:a16="http://schemas.microsoft.com/office/drawing/2014/main" id="{6590C83B-81BE-4F45-9071-4B356A51D648}"/>
                </a:ext>
              </a:extLst>
            </p:cNvPr>
            <p:cNvSpPr>
              <a:spLocks/>
            </p:cNvSpPr>
            <p:nvPr/>
          </p:nvSpPr>
          <p:spPr bwMode="auto">
            <a:xfrm>
              <a:off x="9800591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9" name="Freeform 31">
              <a:extLst>
                <a:ext uri="{FF2B5EF4-FFF2-40B4-BE49-F238E27FC236}">
                  <a16:creationId xmlns:a16="http://schemas.microsoft.com/office/drawing/2014/main" id="{7D25CFE3-F8F8-4324-B6D1-0D8A095566DE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2915" y="3120085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0" name="Freeform 32">
              <a:extLst>
                <a:ext uri="{FF2B5EF4-FFF2-40B4-BE49-F238E27FC236}">
                  <a16:creationId xmlns:a16="http://schemas.microsoft.com/office/drawing/2014/main" id="{FDD53A37-0841-4263-9A35-8EAAE340D43B}"/>
                </a:ext>
              </a:extLst>
            </p:cNvPr>
            <p:cNvSpPr>
              <a:spLocks/>
            </p:cNvSpPr>
            <p:nvPr/>
          </p:nvSpPr>
          <p:spPr bwMode="auto">
            <a:xfrm>
              <a:off x="9581544" y="3120085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1" name="Freeform 447">
              <a:extLst>
                <a:ext uri="{FF2B5EF4-FFF2-40B4-BE49-F238E27FC236}">
                  <a16:creationId xmlns:a16="http://schemas.microsoft.com/office/drawing/2014/main" id="{B7EED427-4F31-4F93-9A9C-BC12C2A6DD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9218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2" name="Freeform 448">
              <a:extLst>
                <a:ext uri="{FF2B5EF4-FFF2-40B4-BE49-F238E27FC236}">
                  <a16:creationId xmlns:a16="http://schemas.microsoft.com/office/drawing/2014/main" id="{E4F8E918-F1EC-4F0E-9C84-89A22F563CC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55360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3" name="Freeform 449">
              <a:extLst>
                <a:ext uri="{FF2B5EF4-FFF2-40B4-BE49-F238E27FC236}">
                  <a16:creationId xmlns:a16="http://schemas.microsoft.com/office/drawing/2014/main" id="{AB2BD2ED-0180-429D-BB39-EDB70D8EAE32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7685" y="3120085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4" name="Freeform 450">
              <a:extLst>
                <a:ext uri="{FF2B5EF4-FFF2-40B4-BE49-F238E27FC236}">
                  <a16:creationId xmlns:a16="http://schemas.microsoft.com/office/drawing/2014/main" id="{53C041EC-3C93-4E73-97D5-E87F5F36554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36312" y="3120085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5" name="Freeform 29">
              <a:extLst>
                <a:ext uri="{FF2B5EF4-FFF2-40B4-BE49-F238E27FC236}">
                  <a16:creationId xmlns:a16="http://schemas.microsoft.com/office/drawing/2014/main" id="{9915E8AC-529E-40C2-A835-572C41FCC7A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83987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6" name="Freeform 31">
              <a:extLst>
                <a:ext uri="{FF2B5EF4-FFF2-40B4-BE49-F238E27FC236}">
                  <a16:creationId xmlns:a16="http://schemas.microsoft.com/office/drawing/2014/main" id="{B6E49029-E29C-4351-A323-6ADA8C61F1C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2454" y="3120085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7" name="Freeform 29">
              <a:extLst>
                <a:ext uri="{FF2B5EF4-FFF2-40B4-BE49-F238E27FC236}">
                  <a16:creationId xmlns:a16="http://schemas.microsoft.com/office/drawing/2014/main" id="{78C37C65-A53C-4CFE-AE9A-670B395F015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2615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8" name="Freeform 30">
              <a:extLst>
                <a:ext uri="{FF2B5EF4-FFF2-40B4-BE49-F238E27FC236}">
                  <a16:creationId xmlns:a16="http://schemas.microsoft.com/office/drawing/2014/main" id="{E81C5765-632E-4790-B5E3-B12F3C13A8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38757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9" name="Freeform 31">
              <a:extLst>
                <a:ext uri="{FF2B5EF4-FFF2-40B4-BE49-F238E27FC236}">
                  <a16:creationId xmlns:a16="http://schemas.microsoft.com/office/drawing/2014/main" id="{33266C91-BE44-495A-B2DE-C01555E8966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91083" y="3120085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0" name="Freeform 32">
              <a:extLst>
                <a:ext uri="{FF2B5EF4-FFF2-40B4-BE49-F238E27FC236}">
                  <a16:creationId xmlns:a16="http://schemas.microsoft.com/office/drawing/2014/main" id="{2EBFC1DA-E5F9-4849-856D-130B497368E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19710" y="3120085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1" name="Freeform 29">
              <a:extLst>
                <a:ext uri="{FF2B5EF4-FFF2-40B4-BE49-F238E27FC236}">
                  <a16:creationId xmlns:a16="http://schemas.microsoft.com/office/drawing/2014/main" id="{5DFE573A-8316-435B-AF08-76701ABB0C8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67385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2" name="Freeform 30">
              <a:extLst>
                <a:ext uri="{FF2B5EF4-FFF2-40B4-BE49-F238E27FC236}">
                  <a16:creationId xmlns:a16="http://schemas.microsoft.com/office/drawing/2014/main" id="{19E0B935-74E8-4408-9D05-D3E37D0930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93526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3" name="Freeform 31">
              <a:extLst>
                <a:ext uri="{FF2B5EF4-FFF2-40B4-BE49-F238E27FC236}">
                  <a16:creationId xmlns:a16="http://schemas.microsoft.com/office/drawing/2014/main" id="{9EFBB459-365A-4566-B129-395F6CCAEB9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45852" y="3120085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4" name="Freeform 32">
              <a:extLst>
                <a:ext uri="{FF2B5EF4-FFF2-40B4-BE49-F238E27FC236}">
                  <a16:creationId xmlns:a16="http://schemas.microsoft.com/office/drawing/2014/main" id="{80E07E11-BBDF-46B3-84A2-2F40AF03F12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74480" y="3120085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804" name="Group 1803">
            <a:extLst>
              <a:ext uri="{FF2B5EF4-FFF2-40B4-BE49-F238E27FC236}">
                <a16:creationId xmlns:a16="http://schemas.microsoft.com/office/drawing/2014/main" id="{2FFD6C10-FC4C-4F41-B7FF-62886559664D}"/>
              </a:ext>
            </a:extLst>
          </p:cNvPr>
          <p:cNvGrpSpPr/>
          <p:nvPr userDrawn="1"/>
        </p:nvGrpSpPr>
        <p:grpSpPr>
          <a:xfrm>
            <a:off x="83664" y="1774042"/>
            <a:ext cx="12009863" cy="176637"/>
            <a:chOff x="83664" y="1663922"/>
            <a:chExt cx="12009863" cy="176637"/>
          </a:xfrm>
        </p:grpSpPr>
        <p:sp>
          <p:nvSpPr>
            <p:cNvPr id="319" name="Freeform 29">
              <a:extLst>
                <a:ext uri="{FF2B5EF4-FFF2-40B4-BE49-F238E27FC236}">
                  <a16:creationId xmlns:a16="http://schemas.microsoft.com/office/drawing/2014/main" id="{A1FF5F7A-8C3F-4A83-9768-8CB24430683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871994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0" name="Freeform 30">
              <a:extLst>
                <a:ext uri="{FF2B5EF4-FFF2-40B4-BE49-F238E27FC236}">
                  <a16:creationId xmlns:a16="http://schemas.microsoft.com/office/drawing/2014/main" id="{CDE63646-4BE1-445A-853E-1CCC62FDDD5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545853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1" name="Freeform 31">
              <a:extLst>
                <a:ext uri="{FF2B5EF4-FFF2-40B4-BE49-F238E27FC236}">
                  <a16:creationId xmlns:a16="http://schemas.microsoft.com/office/drawing/2014/main" id="{841BDC01-2683-4555-898B-32B6E2C82A4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979088" y="166392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2" name="Freeform 32">
              <a:extLst>
                <a:ext uri="{FF2B5EF4-FFF2-40B4-BE49-F238E27FC236}">
                  <a16:creationId xmlns:a16="http://schemas.microsoft.com/office/drawing/2014/main" id="{6FFE5B64-24C7-4D9A-BB64-4C41F7E4D06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652948" y="166392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3" name="Freeform 29">
              <a:extLst>
                <a:ext uri="{FF2B5EF4-FFF2-40B4-BE49-F238E27FC236}">
                  <a16:creationId xmlns:a16="http://schemas.microsoft.com/office/drawing/2014/main" id="{AEAC90F6-0D91-4EF2-8AEF-C6D2F58C547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217224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4" name="Freeform 30">
              <a:extLst>
                <a:ext uri="{FF2B5EF4-FFF2-40B4-BE49-F238E27FC236}">
                  <a16:creationId xmlns:a16="http://schemas.microsoft.com/office/drawing/2014/main" id="{FDB19BD2-BB72-4304-9ADA-D846D162AC9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891084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5" name="Freeform 31">
              <a:extLst>
                <a:ext uri="{FF2B5EF4-FFF2-40B4-BE49-F238E27FC236}">
                  <a16:creationId xmlns:a16="http://schemas.microsoft.com/office/drawing/2014/main" id="{2081742D-10AB-4F41-BB2C-E6ED079A831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324319" y="166392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6" name="Freeform 32">
              <a:extLst>
                <a:ext uri="{FF2B5EF4-FFF2-40B4-BE49-F238E27FC236}">
                  <a16:creationId xmlns:a16="http://schemas.microsoft.com/office/drawing/2014/main" id="{6F7424D8-E38A-44A6-92FB-1F915121F4D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998178" y="166392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7" name="Freeform 29">
              <a:extLst>
                <a:ext uri="{FF2B5EF4-FFF2-40B4-BE49-F238E27FC236}">
                  <a16:creationId xmlns:a16="http://schemas.microsoft.com/office/drawing/2014/main" id="{EC2B0569-BF87-4448-8F49-9B156BE0526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562456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8" name="Freeform 30">
              <a:extLst>
                <a:ext uri="{FF2B5EF4-FFF2-40B4-BE49-F238E27FC236}">
                  <a16:creationId xmlns:a16="http://schemas.microsoft.com/office/drawing/2014/main" id="{44766838-FC45-443E-B58B-B535CC20E6A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236315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9" name="Freeform 31">
              <a:extLst>
                <a:ext uri="{FF2B5EF4-FFF2-40B4-BE49-F238E27FC236}">
                  <a16:creationId xmlns:a16="http://schemas.microsoft.com/office/drawing/2014/main" id="{6DA4BF52-653C-41FB-BE9F-F96C7606CE6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669550" y="166392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0" name="Freeform 32">
              <a:extLst>
                <a:ext uri="{FF2B5EF4-FFF2-40B4-BE49-F238E27FC236}">
                  <a16:creationId xmlns:a16="http://schemas.microsoft.com/office/drawing/2014/main" id="{0F036587-61CF-4602-B41D-A6AAB5938C1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343410" y="166392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1" name="Freeform 29">
              <a:extLst>
                <a:ext uri="{FF2B5EF4-FFF2-40B4-BE49-F238E27FC236}">
                  <a16:creationId xmlns:a16="http://schemas.microsoft.com/office/drawing/2014/main" id="{EA7C30F3-78F4-4BFE-8EAA-F3DA4B319BC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907687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2" name="Freeform 30">
              <a:extLst>
                <a:ext uri="{FF2B5EF4-FFF2-40B4-BE49-F238E27FC236}">
                  <a16:creationId xmlns:a16="http://schemas.microsoft.com/office/drawing/2014/main" id="{342E3715-3D9A-4944-9423-0B03669A4CB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581546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3" name="Freeform 31">
              <a:extLst>
                <a:ext uri="{FF2B5EF4-FFF2-40B4-BE49-F238E27FC236}">
                  <a16:creationId xmlns:a16="http://schemas.microsoft.com/office/drawing/2014/main" id="{45F6F329-3D55-4F1F-B4DF-31394C4C768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014782" y="166392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4" name="Freeform 32">
              <a:extLst>
                <a:ext uri="{FF2B5EF4-FFF2-40B4-BE49-F238E27FC236}">
                  <a16:creationId xmlns:a16="http://schemas.microsoft.com/office/drawing/2014/main" id="{1659BEF7-8541-41AE-AFCC-8944287FB89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688641" y="166392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5" name="Freeform 477">
              <a:extLst>
                <a:ext uri="{FF2B5EF4-FFF2-40B4-BE49-F238E27FC236}">
                  <a16:creationId xmlns:a16="http://schemas.microsoft.com/office/drawing/2014/main" id="{0DCFA3D4-9ED4-496F-A899-1B1F5375DC4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252918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6" name="Freeform 478">
              <a:extLst>
                <a:ext uri="{FF2B5EF4-FFF2-40B4-BE49-F238E27FC236}">
                  <a16:creationId xmlns:a16="http://schemas.microsoft.com/office/drawing/2014/main" id="{0905BE28-EC14-4542-9B0E-3AF5D62D229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926777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7" name="Freeform 479">
              <a:extLst>
                <a:ext uri="{FF2B5EF4-FFF2-40B4-BE49-F238E27FC236}">
                  <a16:creationId xmlns:a16="http://schemas.microsoft.com/office/drawing/2014/main" id="{FD1307AA-13C2-4EC1-A12F-227BE61E503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360012" y="166392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8" name="Freeform 480">
              <a:extLst>
                <a:ext uri="{FF2B5EF4-FFF2-40B4-BE49-F238E27FC236}">
                  <a16:creationId xmlns:a16="http://schemas.microsoft.com/office/drawing/2014/main" id="{10F5362D-A5D0-4703-AA2A-204A04FF0D2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033872" y="166392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9" name="Freeform 29">
              <a:extLst>
                <a:ext uri="{FF2B5EF4-FFF2-40B4-BE49-F238E27FC236}">
                  <a16:creationId xmlns:a16="http://schemas.microsoft.com/office/drawing/2014/main" id="{68334580-81FA-48C5-B0D2-8A78F79BB3B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598148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40" name="Freeform 31">
              <a:extLst>
                <a:ext uri="{FF2B5EF4-FFF2-40B4-BE49-F238E27FC236}">
                  <a16:creationId xmlns:a16="http://schemas.microsoft.com/office/drawing/2014/main" id="{3549D2BD-CB3B-4332-B394-3118785ED29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705243" y="166392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41" name="Freeform 29">
              <a:extLst>
                <a:ext uri="{FF2B5EF4-FFF2-40B4-BE49-F238E27FC236}">
                  <a16:creationId xmlns:a16="http://schemas.microsoft.com/office/drawing/2014/main" id="{502327BD-77CB-4FE5-9AF0-1119286362B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269520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42" name="Freeform 30">
              <a:extLst>
                <a:ext uri="{FF2B5EF4-FFF2-40B4-BE49-F238E27FC236}">
                  <a16:creationId xmlns:a16="http://schemas.microsoft.com/office/drawing/2014/main" id="{C2476F8F-93FA-4A9B-953C-2E13A906A3C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943379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43" name="Freeform 31">
              <a:extLst>
                <a:ext uri="{FF2B5EF4-FFF2-40B4-BE49-F238E27FC236}">
                  <a16:creationId xmlns:a16="http://schemas.microsoft.com/office/drawing/2014/main" id="{75A34BDE-D4E1-4BC0-956C-9C659829408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76614" y="166392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44" name="Freeform 32">
              <a:extLst>
                <a:ext uri="{FF2B5EF4-FFF2-40B4-BE49-F238E27FC236}">
                  <a16:creationId xmlns:a16="http://schemas.microsoft.com/office/drawing/2014/main" id="{43B05AED-2EA1-4CB7-9103-93FA99D69E7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050474" y="166392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45" name="Freeform 29">
              <a:extLst>
                <a:ext uri="{FF2B5EF4-FFF2-40B4-BE49-F238E27FC236}">
                  <a16:creationId xmlns:a16="http://schemas.microsoft.com/office/drawing/2014/main" id="{09CC8A84-607A-4144-8398-2C5386C2F48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614751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46" name="Freeform 30">
              <a:extLst>
                <a:ext uri="{FF2B5EF4-FFF2-40B4-BE49-F238E27FC236}">
                  <a16:creationId xmlns:a16="http://schemas.microsoft.com/office/drawing/2014/main" id="{87155829-EDBE-4F63-8502-09657BD6236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288610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47" name="Freeform 31">
              <a:extLst>
                <a:ext uri="{FF2B5EF4-FFF2-40B4-BE49-F238E27FC236}">
                  <a16:creationId xmlns:a16="http://schemas.microsoft.com/office/drawing/2014/main" id="{425EF920-E2AB-4F7C-8C6C-62AF4A250AE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721846" y="166392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48" name="Freeform 32">
              <a:extLst>
                <a:ext uri="{FF2B5EF4-FFF2-40B4-BE49-F238E27FC236}">
                  <a16:creationId xmlns:a16="http://schemas.microsoft.com/office/drawing/2014/main" id="{9571A7A8-F372-425F-BD0B-59A1E09D3DE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95705" y="166392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49" name="Freeform 29">
              <a:extLst>
                <a:ext uri="{FF2B5EF4-FFF2-40B4-BE49-F238E27FC236}">
                  <a16:creationId xmlns:a16="http://schemas.microsoft.com/office/drawing/2014/main" id="{1FCD8FCF-6471-4230-B7B8-4978EB62CEF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959982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0" name="Freeform 30">
              <a:extLst>
                <a:ext uri="{FF2B5EF4-FFF2-40B4-BE49-F238E27FC236}">
                  <a16:creationId xmlns:a16="http://schemas.microsoft.com/office/drawing/2014/main" id="{45362D78-19AB-48B7-A84D-16D6CD4CDA8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633842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1" name="Freeform 31">
              <a:extLst>
                <a:ext uri="{FF2B5EF4-FFF2-40B4-BE49-F238E27FC236}">
                  <a16:creationId xmlns:a16="http://schemas.microsoft.com/office/drawing/2014/main" id="{272E49C9-4DDD-4D81-9CA4-0EE03FB0F64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067077" y="166392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2" name="Freeform 32">
              <a:extLst>
                <a:ext uri="{FF2B5EF4-FFF2-40B4-BE49-F238E27FC236}">
                  <a16:creationId xmlns:a16="http://schemas.microsoft.com/office/drawing/2014/main" id="{F22645B0-6477-4DB6-950C-A4B4F93E13A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740936" y="166392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3" name="Freeform 29">
              <a:extLst>
                <a:ext uri="{FF2B5EF4-FFF2-40B4-BE49-F238E27FC236}">
                  <a16:creationId xmlns:a16="http://schemas.microsoft.com/office/drawing/2014/main" id="{09B994B1-7A8B-46BB-9C64-B3AD463971F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305213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4" name="Freeform 30">
              <a:extLst>
                <a:ext uri="{FF2B5EF4-FFF2-40B4-BE49-F238E27FC236}">
                  <a16:creationId xmlns:a16="http://schemas.microsoft.com/office/drawing/2014/main" id="{7972DAD1-31C4-48BA-A462-D1FD8DA3C3A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979072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5" name="Freeform 31">
              <a:extLst>
                <a:ext uri="{FF2B5EF4-FFF2-40B4-BE49-F238E27FC236}">
                  <a16:creationId xmlns:a16="http://schemas.microsoft.com/office/drawing/2014/main" id="{64CC8350-60C8-49B3-9488-67DAF380545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412308" y="166392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6" name="Freeform 32">
              <a:extLst>
                <a:ext uri="{FF2B5EF4-FFF2-40B4-BE49-F238E27FC236}">
                  <a16:creationId xmlns:a16="http://schemas.microsoft.com/office/drawing/2014/main" id="{725F749E-C060-4467-AFCB-F01D8E6B3FE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086167" y="166392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7" name="Freeform 499">
              <a:extLst>
                <a:ext uri="{FF2B5EF4-FFF2-40B4-BE49-F238E27FC236}">
                  <a16:creationId xmlns:a16="http://schemas.microsoft.com/office/drawing/2014/main" id="{A5929FEF-2958-4E24-A181-9366FF36699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650445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8" name="Freeform 500">
              <a:extLst>
                <a:ext uri="{FF2B5EF4-FFF2-40B4-BE49-F238E27FC236}">
                  <a16:creationId xmlns:a16="http://schemas.microsoft.com/office/drawing/2014/main" id="{94A8D840-28B0-49AA-A1EF-55A8030AD87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324303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9" name="Freeform 501">
              <a:extLst>
                <a:ext uri="{FF2B5EF4-FFF2-40B4-BE49-F238E27FC236}">
                  <a16:creationId xmlns:a16="http://schemas.microsoft.com/office/drawing/2014/main" id="{410F1B08-1AE0-42A2-9C2B-A2542A82EE7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757539" y="166392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60" name="Freeform 502">
              <a:extLst>
                <a:ext uri="{FF2B5EF4-FFF2-40B4-BE49-F238E27FC236}">
                  <a16:creationId xmlns:a16="http://schemas.microsoft.com/office/drawing/2014/main" id="{20E66824-37C1-43D0-AA34-FDE99F19BE6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431399" y="166392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61" name="Freeform 29">
              <a:extLst>
                <a:ext uri="{FF2B5EF4-FFF2-40B4-BE49-F238E27FC236}">
                  <a16:creationId xmlns:a16="http://schemas.microsoft.com/office/drawing/2014/main" id="{189EC206-8EFB-4C2B-807C-BBDE78828AB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995675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62" name="Freeform 31">
              <a:extLst>
                <a:ext uri="{FF2B5EF4-FFF2-40B4-BE49-F238E27FC236}">
                  <a16:creationId xmlns:a16="http://schemas.microsoft.com/office/drawing/2014/main" id="{551BEA87-303C-4C90-9B82-763E98AF250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102769" y="166392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9" name="Freeform 29">
              <a:extLst>
                <a:ext uri="{FF2B5EF4-FFF2-40B4-BE49-F238E27FC236}">
                  <a16:creationId xmlns:a16="http://schemas.microsoft.com/office/drawing/2014/main" id="{6333BBC6-F1E1-497C-AB64-9D4DB667CF5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667048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0" name="Freeform 30">
              <a:extLst>
                <a:ext uri="{FF2B5EF4-FFF2-40B4-BE49-F238E27FC236}">
                  <a16:creationId xmlns:a16="http://schemas.microsoft.com/office/drawing/2014/main" id="{6C4018FE-3A89-4961-90B2-649DD278FAC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340907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1" name="Freeform 31">
              <a:extLst>
                <a:ext uri="{FF2B5EF4-FFF2-40B4-BE49-F238E27FC236}">
                  <a16:creationId xmlns:a16="http://schemas.microsoft.com/office/drawing/2014/main" id="{C9CFAEF6-A908-4704-886C-4A068C982C1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774142" y="166392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2" name="Freeform 32">
              <a:extLst>
                <a:ext uri="{FF2B5EF4-FFF2-40B4-BE49-F238E27FC236}">
                  <a16:creationId xmlns:a16="http://schemas.microsoft.com/office/drawing/2014/main" id="{73B083C5-25A1-43B2-B0A7-3CD495E2E88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448001" y="166392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3" name="Freeform 29">
              <a:extLst>
                <a:ext uri="{FF2B5EF4-FFF2-40B4-BE49-F238E27FC236}">
                  <a16:creationId xmlns:a16="http://schemas.microsoft.com/office/drawing/2014/main" id="{DAB884E2-CE71-4DDE-A735-E37DCC5A53E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012278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4" name="Freeform 30">
              <a:extLst>
                <a:ext uri="{FF2B5EF4-FFF2-40B4-BE49-F238E27FC236}">
                  <a16:creationId xmlns:a16="http://schemas.microsoft.com/office/drawing/2014/main" id="{EF568FE2-3565-47CD-ADC4-B04DAA7488B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686138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5" name="Freeform 31">
              <a:extLst>
                <a:ext uri="{FF2B5EF4-FFF2-40B4-BE49-F238E27FC236}">
                  <a16:creationId xmlns:a16="http://schemas.microsoft.com/office/drawing/2014/main" id="{3F475107-6FC4-4179-B06A-8BF6B5F902F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119373" y="166392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6" name="Freeform 32">
              <a:extLst>
                <a:ext uri="{FF2B5EF4-FFF2-40B4-BE49-F238E27FC236}">
                  <a16:creationId xmlns:a16="http://schemas.microsoft.com/office/drawing/2014/main" id="{3C96DC24-7E5F-4906-830F-6227C033421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93231" y="166392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7" name="Freeform 29">
              <a:extLst>
                <a:ext uri="{FF2B5EF4-FFF2-40B4-BE49-F238E27FC236}">
                  <a16:creationId xmlns:a16="http://schemas.microsoft.com/office/drawing/2014/main" id="{2DB41DF8-8259-4627-838C-DEAF6FCA528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357510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8" name="Freeform 30">
              <a:extLst>
                <a:ext uri="{FF2B5EF4-FFF2-40B4-BE49-F238E27FC236}">
                  <a16:creationId xmlns:a16="http://schemas.microsoft.com/office/drawing/2014/main" id="{3098C31F-8477-481C-B1B1-A82DACCA32C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031369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9" name="Freeform 31">
              <a:extLst>
                <a:ext uri="{FF2B5EF4-FFF2-40B4-BE49-F238E27FC236}">
                  <a16:creationId xmlns:a16="http://schemas.microsoft.com/office/drawing/2014/main" id="{D983920F-5530-4960-BADE-CAF034760A5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464604" y="166392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40" name="Freeform 32">
              <a:extLst>
                <a:ext uri="{FF2B5EF4-FFF2-40B4-BE49-F238E27FC236}">
                  <a16:creationId xmlns:a16="http://schemas.microsoft.com/office/drawing/2014/main" id="{D9F4251F-E860-4F45-9E51-D20B1B8D50F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138464" y="166392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41" name="Freeform 29">
              <a:extLst>
                <a:ext uri="{FF2B5EF4-FFF2-40B4-BE49-F238E27FC236}">
                  <a16:creationId xmlns:a16="http://schemas.microsoft.com/office/drawing/2014/main" id="{37FC472F-3180-4603-8DAD-6764456D2BC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702740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42" name="Freeform 30">
              <a:extLst>
                <a:ext uri="{FF2B5EF4-FFF2-40B4-BE49-F238E27FC236}">
                  <a16:creationId xmlns:a16="http://schemas.microsoft.com/office/drawing/2014/main" id="{C531C4E4-297D-4124-84BC-25B9E439FAB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376599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43" name="Freeform 31">
              <a:extLst>
                <a:ext uri="{FF2B5EF4-FFF2-40B4-BE49-F238E27FC236}">
                  <a16:creationId xmlns:a16="http://schemas.microsoft.com/office/drawing/2014/main" id="{02DAF02D-D608-4F3F-A2B1-381E5462E60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809836" y="166392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44" name="Freeform 32">
              <a:extLst>
                <a:ext uri="{FF2B5EF4-FFF2-40B4-BE49-F238E27FC236}">
                  <a16:creationId xmlns:a16="http://schemas.microsoft.com/office/drawing/2014/main" id="{8C7D28A3-C382-45FC-B132-AC3CB6D5D1A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483694" y="166392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45" name="Freeform 387">
              <a:extLst>
                <a:ext uri="{FF2B5EF4-FFF2-40B4-BE49-F238E27FC236}">
                  <a16:creationId xmlns:a16="http://schemas.microsoft.com/office/drawing/2014/main" id="{C16632E5-2CA3-4E7D-A11E-9A529C40A4E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047972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46" name="Freeform 388">
              <a:extLst>
                <a:ext uri="{FF2B5EF4-FFF2-40B4-BE49-F238E27FC236}">
                  <a16:creationId xmlns:a16="http://schemas.microsoft.com/office/drawing/2014/main" id="{B647CA16-4512-4A8A-8CD0-DBD07891ED1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21830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47" name="Freeform 389">
              <a:extLst>
                <a:ext uri="{FF2B5EF4-FFF2-40B4-BE49-F238E27FC236}">
                  <a16:creationId xmlns:a16="http://schemas.microsoft.com/office/drawing/2014/main" id="{577326F0-060E-4758-9639-9DBDB1B8C43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155066" y="166392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48" name="Freeform 390">
              <a:extLst>
                <a:ext uri="{FF2B5EF4-FFF2-40B4-BE49-F238E27FC236}">
                  <a16:creationId xmlns:a16="http://schemas.microsoft.com/office/drawing/2014/main" id="{8631742D-93A8-43E6-8CBA-66BCEE1AB90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828926" y="166392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49" name="Freeform 29">
              <a:extLst>
                <a:ext uri="{FF2B5EF4-FFF2-40B4-BE49-F238E27FC236}">
                  <a16:creationId xmlns:a16="http://schemas.microsoft.com/office/drawing/2014/main" id="{E0DD1B22-EC27-454E-96AA-1162EECA0EC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93203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50" name="Freeform 31">
              <a:extLst>
                <a:ext uri="{FF2B5EF4-FFF2-40B4-BE49-F238E27FC236}">
                  <a16:creationId xmlns:a16="http://schemas.microsoft.com/office/drawing/2014/main" id="{3FC7C8BE-C066-4AA2-869D-B678A04D0AA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500297" y="166392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51" name="Freeform 29">
              <a:extLst>
                <a:ext uri="{FF2B5EF4-FFF2-40B4-BE49-F238E27FC236}">
                  <a16:creationId xmlns:a16="http://schemas.microsoft.com/office/drawing/2014/main" id="{EDD192E1-3D1F-4DA4-A720-2F4E239C0C3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64575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52" name="Freeform 30">
              <a:extLst>
                <a:ext uri="{FF2B5EF4-FFF2-40B4-BE49-F238E27FC236}">
                  <a16:creationId xmlns:a16="http://schemas.microsoft.com/office/drawing/2014/main" id="{23BAE904-AA11-4B82-9E9B-E6ADC474C46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8433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53" name="Freeform 31">
              <a:extLst>
                <a:ext uri="{FF2B5EF4-FFF2-40B4-BE49-F238E27FC236}">
                  <a16:creationId xmlns:a16="http://schemas.microsoft.com/office/drawing/2014/main" id="{7585F738-7F93-4052-9702-2D558ACE3B8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71668" y="166392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54" name="Freeform 32">
              <a:extLst>
                <a:ext uri="{FF2B5EF4-FFF2-40B4-BE49-F238E27FC236}">
                  <a16:creationId xmlns:a16="http://schemas.microsoft.com/office/drawing/2014/main" id="{A3ABF0FF-013C-48E6-B6E9-70CBF62533E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45528" y="166392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55" name="Freeform 397">
              <a:extLst>
                <a:ext uri="{FF2B5EF4-FFF2-40B4-BE49-F238E27FC236}">
                  <a16:creationId xmlns:a16="http://schemas.microsoft.com/office/drawing/2014/main" id="{636DD28C-CEE0-4B23-B6DA-9B6AE2C43C0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09805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56" name="Freeform 398">
              <a:extLst>
                <a:ext uri="{FF2B5EF4-FFF2-40B4-BE49-F238E27FC236}">
                  <a16:creationId xmlns:a16="http://schemas.microsoft.com/office/drawing/2014/main" id="{79DA7F26-9507-44CF-A6F0-D6EC5B5B458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664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57" name="Freeform 399">
              <a:extLst>
                <a:ext uri="{FF2B5EF4-FFF2-40B4-BE49-F238E27FC236}">
                  <a16:creationId xmlns:a16="http://schemas.microsoft.com/office/drawing/2014/main" id="{D495619C-D13F-4826-98C1-9C0FC1CFC91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16899" y="166392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58" name="Freeform 400">
              <a:extLst>
                <a:ext uri="{FF2B5EF4-FFF2-40B4-BE49-F238E27FC236}">
                  <a16:creationId xmlns:a16="http://schemas.microsoft.com/office/drawing/2014/main" id="{85903CF0-FCCB-42A3-B0C2-497B3066DF9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90758" y="166392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805" name="Group 1804">
            <a:extLst>
              <a:ext uri="{FF2B5EF4-FFF2-40B4-BE49-F238E27FC236}">
                <a16:creationId xmlns:a16="http://schemas.microsoft.com/office/drawing/2014/main" id="{175F517F-E574-43AC-BCC9-20114D6375CB}"/>
              </a:ext>
            </a:extLst>
          </p:cNvPr>
          <p:cNvGrpSpPr/>
          <p:nvPr userDrawn="1"/>
        </p:nvGrpSpPr>
        <p:grpSpPr>
          <a:xfrm>
            <a:off x="83664" y="2059076"/>
            <a:ext cx="12009864" cy="176637"/>
            <a:chOff x="83663" y="1961698"/>
            <a:chExt cx="12009864" cy="176637"/>
          </a:xfrm>
        </p:grpSpPr>
        <p:sp>
          <p:nvSpPr>
            <p:cNvPr id="363" name="Freeform 29">
              <a:extLst>
                <a:ext uri="{FF2B5EF4-FFF2-40B4-BE49-F238E27FC236}">
                  <a16:creationId xmlns:a16="http://schemas.microsoft.com/office/drawing/2014/main" id="{EC7DB8EF-FBB0-4C0A-8DC8-E07F9A78ACC9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7208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64" name="Freeform 30">
              <a:extLst>
                <a:ext uri="{FF2B5EF4-FFF2-40B4-BE49-F238E27FC236}">
                  <a16:creationId xmlns:a16="http://schemas.microsoft.com/office/drawing/2014/main" id="{F4037115-A375-4861-B05A-B088C53D4799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3349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65" name="Freeform 31">
              <a:extLst>
                <a:ext uri="{FF2B5EF4-FFF2-40B4-BE49-F238E27FC236}">
                  <a16:creationId xmlns:a16="http://schemas.microsoft.com/office/drawing/2014/main" id="{F71B764F-BBC1-4903-82BF-E8F6BEEC09FD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5675" y="196169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66" name="Freeform 32">
              <a:extLst>
                <a:ext uri="{FF2B5EF4-FFF2-40B4-BE49-F238E27FC236}">
                  <a16:creationId xmlns:a16="http://schemas.microsoft.com/office/drawing/2014/main" id="{5B4D083D-0E63-46C1-8BD1-B68FB7974DA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4302" y="196169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67" name="Freeform 29">
              <a:extLst>
                <a:ext uri="{FF2B5EF4-FFF2-40B4-BE49-F238E27FC236}">
                  <a16:creationId xmlns:a16="http://schemas.microsoft.com/office/drawing/2014/main" id="{07F263A1-1052-42EF-BE2E-CBEC0776F0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1978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68" name="Freeform 30">
              <a:extLst>
                <a:ext uri="{FF2B5EF4-FFF2-40B4-BE49-F238E27FC236}">
                  <a16:creationId xmlns:a16="http://schemas.microsoft.com/office/drawing/2014/main" id="{0AF9870C-099E-4FC4-B9F3-04E82B06BAD5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8118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69" name="Freeform 31">
              <a:extLst>
                <a:ext uri="{FF2B5EF4-FFF2-40B4-BE49-F238E27FC236}">
                  <a16:creationId xmlns:a16="http://schemas.microsoft.com/office/drawing/2014/main" id="{A5763AC5-2EB8-4033-A2F4-E64BC95E5F48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0444" y="196169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70" name="Freeform 32">
              <a:extLst>
                <a:ext uri="{FF2B5EF4-FFF2-40B4-BE49-F238E27FC236}">
                  <a16:creationId xmlns:a16="http://schemas.microsoft.com/office/drawing/2014/main" id="{A73BC0D5-4387-4AC6-A592-7C4A03AC88D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9072" y="196169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71" name="Freeform 29">
              <a:extLst>
                <a:ext uri="{FF2B5EF4-FFF2-40B4-BE49-F238E27FC236}">
                  <a16:creationId xmlns:a16="http://schemas.microsoft.com/office/drawing/2014/main" id="{9A7B8048-FD3A-4FE1-9ABB-1F97F186A0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6746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72" name="Freeform 30">
              <a:extLst>
                <a:ext uri="{FF2B5EF4-FFF2-40B4-BE49-F238E27FC236}">
                  <a16:creationId xmlns:a16="http://schemas.microsoft.com/office/drawing/2014/main" id="{8E705442-3A03-4393-AD7C-5ECD2614D65C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2887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73" name="Freeform 31">
              <a:extLst>
                <a:ext uri="{FF2B5EF4-FFF2-40B4-BE49-F238E27FC236}">
                  <a16:creationId xmlns:a16="http://schemas.microsoft.com/office/drawing/2014/main" id="{1BFB06A1-FDB8-43AF-9A28-3E1C806BB9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05213" y="196169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74" name="Freeform 32">
              <a:extLst>
                <a:ext uri="{FF2B5EF4-FFF2-40B4-BE49-F238E27FC236}">
                  <a16:creationId xmlns:a16="http://schemas.microsoft.com/office/drawing/2014/main" id="{D4C3DB7E-A3A4-4629-86E4-0A6CFB52C1BE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3841" y="196169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75" name="Freeform 29">
              <a:extLst>
                <a:ext uri="{FF2B5EF4-FFF2-40B4-BE49-F238E27FC236}">
                  <a16:creationId xmlns:a16="http://schemas.microsoft.com/office/drawing/2014/main" id="{2ED5AD39-DD67-4A6C-9F4F-8AEBE7C640E4}"/>
                </a:ext>
              </a:extLst>
            </p:cNvPr>
            <p:cNvSpPr>
              <a:spLocks/>
            </p:cNvSpPr>
            <p:nvPr/>
          </p:nvSpPr>
          <p:spPr bwMode="auto">
            <a:xfrm>
              <a:off x="7181515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76" name="Freeform 30">
              <a:extLst>
                <a:ext uri="{FF2B5EF4-FFF2-40B4-BE49-F238E27FC236}">
                  <a16:creationId xmlns:a16="http://schemas.microsoft.com/office/drawing/2014/main" id="{6AB28ED1-CA10-4C14-81CE-430DCF8FE1C0}"/>
                </a:ext>
              </a:extLst>
            </p:cNvPr>
            <p:cNvSpPr>
              <a:spLocks/>
            </p:cNvSpPr>
            <p:nvPr/>
          </p:nvSpPr>
          <p:spPr bwMode="auto">
            <a:xfrm>
              <a:off x="7507656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77" name="Freeform 31">
              <a:extLst>
                <a:ext uri="{FF2B5EF4-FFF2-40B4-BE49-F238E27FC236}">
                  <a16:creationId xmlns:a16="http://schemas.microsoft.com/office/drawing/2014/main" id="{F706576C-DE7A-41FD-8CCC-0602832481F4}"/>
                </a:ext>
              </a:extLst>
            </p:cNvPr>
            <p:cNvSpPr>
              <a:spLocks/>
            </p:cNvSpPr>
            <p:nvPr/>
          </p:nvSpPr>
          <p:spPr bwMode="auto">
            <a:xfrm>
              <a:off x="6959982" y="196169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78" name="Freeform 32">
              <a:extLst>
                <a:ext uri="{FF2B5EF4-FFF2-40B4-BE49-F238E27FC236}">
                  <a16:creationId xmlns:a16="http://schemas.microsoft.com/office/drawing/2014/main" id="{561CB93A-8653-4AD8-B4B6-EA001CA79C8F}"/>
                </a:ext>
              </a:extLst>
            </p:cNvPr>
            <p:cNvSpPr>
              <a:spLocks/>
            </p:cNvSpPr>
            <p:nvPr/>
          </p:nvSpPr>
          <p:spPr bwMode="auto">
            <a:xfrm>
              <a:off x="7288610" y="196169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79" name="Freeform 521">
              <a:extLst>
                <a:ext uri="{FF2B5EF4-FFF2-40B4-BE49-F238E27FC236}">
                  <a16:creationId xmlns:a16="http://schemas.microsoft.com/office/drawing/2014/main" id="{2CB5CF9D-4ABD-44F9-ADEE-9B04A5EEC03A}"/>
                </a:ext>
              </a:extLst>
            </p:cNvPr>
            <p:cNvSpPr>
              <a:spLocks/>
            </p:cNvSpPr>
            <p:nvPr/>
          </p:nvSpPr>
          <p:spPr bwMode="auto">
            <a:xfrm>
              <a:off x="7836284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80" name="Freeform 522">
              <a:extLst>
                <a:ext uri="{FF2B5EF4-FFF2-40B4-BE49-F238E27FC236}">
                  <a16:creationId xmlns:a16="http://schemas.microsoft.com/office/drawing/2014/main" id="{737A4EFC-4138-4498-A9F7-84DF70DFFAB0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2425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81" name="Freeform 523">
              <a:extLst>
                <a:ext uri="{FF2B5EF4-FFF2-40B4-BE49-F238E27FC236}">
                  <a16:creationId xmlns:a16="http://schemas.microsoft.com/office/drawing/2014/main" id="{529A9722-170F-4D12-A489-780BCCFAAEFC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4751" y="196169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82" name="Freeform 524">
              <a:extLst>
                <a:ext uri="{FF2B5EF4-FFF2-40B4-BE49-F238E27FC236}">
                  <a16:creationId xmlns:a16="http://schemas.microsoft.com/office/drawing/2014/main" id="{17B43C9F-DB77-40EA-AD93-0BFC53043B8D}"/>
                </a:ext>
              </a:extLst>
            </p:cNvPr>
            <p:cNvSpPr>
              <a:spLocks/>
            </p:cNvSpPr>
            <p:nvPr/>
          </p:nvSpPr>
          <p:spPr bwMode="auto">
            <a:xfrm>
              <a:off x="7943378" y="196169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83" name="Freeform 29">
              <a:extLst>
                <a:ext uri="{FF2B5EF4-FFF2-40B4-BE49-F238E27FC236}">
                  <a16:creationId xmlns:a16="http://schemas.microsoft.com/office/drawing/2014/main" id="{1B85B179-5587-404E-B9FB-BFF498A9F547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1054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84" name="Freeform 31">
              <a:extLst>
                <a:ext uri="{FF2B5EF4-FFF2-40B4-BE49-F238E27FC236}">
                  <a16:creationId xmlns:a16="http://schemas.microsoft.com/office/drawing/2014/main" id="{E7BA6F5E-DC13-4AF4-9F49-EEF05A8F24F5}"/>
                </a:ext>
              </a:extLst>
            </p:cNvPr>
            <p:cNvSpPr>
              <a:spLocks/>
            </p:cNvSpPr>
            <p:nvPr/>
          </p:nvSpPr>
          <p:spPr bwMode="auto">
            <a:xfrm>
              <a:off x="8269520" y="196169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85" name="Freeform 29">
              <a:extLst>
                <a:ext uri="{FF2B5EF4-FFF2-40B4-BE49-F238E27FC236}">
                  <a16:creationId xmlns:a16="http://schemas.microsoft.com/office/drawing/2014/main" id="{7AC21222-F53B-49F4-B120-4142E895988D}"/>
                </a:ext>
              </a:extLst>
            </p:cNvPr>
            <p:cNvSpPr>
              <a:spLocks/>
            </p:cNvSpPr>
            <p:nvPr/>
          </p:nvSpPr>
          <p:spPr bwMode="auto">
            <a:xfrm>
              <a:off x="8819682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86" name="Freeform 30">
              <a:extLst>
                <a:ext uri="{FF2B5EF4-FFF2-40B4-BE49-F238E27FC236}">
                  <a16:creationId xmlns:a16="http://schemas.microsoft.com/office/drawing/2014/main" id="{1D769113-2D5C-4319-B3A0-1445FC2FEEDF}"/>
                </a:ext>
              </a:extLst>
            </p:cNvPr>
            <p:cNvSpPr>
              <a:spLocks/>
            </p:cNvSpPr>
            <p:nvPr/>
          </p:nvSpPr>
          <p:spPr bwMode="auto">
            <a:xfrm>
              <a:off x="9145823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87" name="Freeform 31">
              <a:extLst>
                <a:ext uri="{FF2B5EF4-FFF2-40B4-BE49-F238E27FC236}">
                  <a16:creationId xmlns:a16="http://schemas.microsoft.com/office/drawing/2014/main" id="{CF76F5D2-8EBF-4BBF-BAC0-A598831BD4AE}"/>
                </a:ext>
              </a:extLst>
            </p:cNvPr>
            <p:cNvSpPr>
              <a:spLocks/>
            </p:cNvSpPr>
            <p:nvPr/>
          </p:nvSpPr>
          <p:spPr bwMode="auto">
            <a:xfrm>
              <a:off x="8598148" y="196169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88" name="Freeform 32">
              <a:extLst>
                <a:ext uri="{FF2B5EF4-FFF2-40B4-BE49-F238E27FC236}">
                  <a16:creationId xmlns:a16="http://schemas.microsoft.com/office/drawing/2014/main" id="{79DF8DA3-0D96-46EC-9297-EC7B5CFF9324}"/>
                </a:ext>
              </a:extLst>
            </p:cNvPr>
            <p:cNvSpPr>
              <a:spLocks/>
            </p:cNvSpPr>
            <p:nvPr/>
          </p:nvSpPr>
          <p:spPr bwMode="auto">
            <a:xfrm>
              <a:off x="8926776" y="196169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89" name="Freeform 29">
              <a:extLst>
                <a:ext uri="{FF2B5EF4-FFF2-40B4-BE49-F238E27FC236}">
                  <a16:creationId xmlns:a16="http://schemas.microsoft.com/office/drawing/2014/main" id="{0F27AB28-22A8-415C-B6D0-94ADD1E6061B}"/>
                </a:ext>
              </a:extLst>
            </p:cNvPr>
            <p:cNvSpPr>
              <a:spLocks/>
            </p:cNvSpPr>
            <p:nvPr/>
          </p:nvSpPr>
          <p:spPr bwMode="auto">
            <a:xfrm>
              <a:off x="9474451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90" name="Freeform 30">
              <a:extLst>
                <a:ext uri="{FF2B5EF4-FFF2-40B4-BE49-F238E27FC236}">
                  <a16:creationId xmlns:a16="http://schemas.microsoft.com/office/drawing/2014/main" id="{D765D90F-EA0F-452A-A34B-3D776168B82C}"/>
                </a:ext>
              </a:extLst>
            </p:cNvPr>
            <p:cNvSpPr>
              <a:spLocks/>
            </p:cNvSpPr>
            <p:nvPr/>
          </p:nvSpPr>
          <p:spPr bwMode="auto">
            <a:xfrm>
              <a:off x="9800592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91" name="Freeform 31">
              <a:extLst>
                <a:ext uri="{FF2B5EF4-FFF2-40B4-BE49-F238E27FC236}">
                  <a16:creationId xmlns:a16="http://schemas.microsoft.com/office/drawing/2014/main" id="{DD19005B-BC1E-494D-A8C5-6499478589A9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2918" y="196169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92" name="Freeform 32">
              <a:extLst>
                <a:ext uri="{FF2B5EF4-FFF2-40B4-BE49-F238E27FC236}">
                  <a16:creationId xmlns:a16="http://schemas.microsoft.com/office/drawing/2014/main" id="{B91B9304-73B8-4185-8D11-481474B8CEB5}"/>
                </a:ext>
              </a:extLst>
            </p:cNvPr>
            <p:cNvSpPr>
              <a:spLocks/>
            </p:cNvSpPr>
            <p:nvPr/>
          </p:nvSpPr>
          <p:spPr bwMode="auto">
            <a:xfrm>
              <a:off x="9581546" y="196169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93" name="Freeform 29">
              <a:extLst>
                <a:ext uri="{FF2B5EF4-FFF2-40B4-BE49-F238E27FC236}">
                  <a16:creationId xmlns:a16="http://schemas.microsoft.com/office/drawing/2014/main" id="{E0E23F06-6E0C-4B21-BB6B-EDAFF0375A2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9220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94" name="Freeform 30">
              <a:extLst>
                <a:ext uri="{FF2B5EF4-FFF2-40B4-BE49-F238E27FC236}">
                  <a16:creationId xmlns:a16="http://schemas.microsoft.com/office/drawing/2014/main" id="{19AA63C5-39A7-41EE-8AB5-23D2AF665F7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55360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95" name="Freeform 31">
              <a:extLst>
                <a:ext uri="{FF2B5EF4-FFF2-40B4-BE49-F238E27FC236}">
                  <a16:creationId xmlns:a16="http://schemas.microsoft.com/office/drawing/2014/main" id="{C265C136-7F01-4228-9566-BAF8D3CE697D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7686" y="196169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96" name="Freeform 32">
              <a:extLst>
                <a:ext uri="{FF2B5EF4-FFF2-40B4-BE49-F238E27FC236}">
                  <a16:creationId xmlns:a16="http://schemas.microsoft.com/office/drawing/2014/main" id="{CE73E6DC-43ED-4A25-BED4-F78B6AECC0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36314" y="196169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97" name="Freeform 29">
              <a:extLst>
                <a:ext uri="{FF2B5EF4-FFF2-40B4-BE49-F238E27FC236}">
                  <a16:creationId xmlns:a16="http://schemas.microsoft.com/office/drawing/2014/main" id="{E83598B8-DFA4-43D6-9DD0-0E3A9EADEE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83989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98" name="Freeform 30">
              <a:extLst>
                <a:ext uri="{FF2B5EF4-FFF2-40B4-BE49-F238E27FC236}">
                  <a16:creationId xmlns:a16="http://schemas.microsoft.com/office/drawing/2014/main" id="{ECAAA4F9-BAE9-4CF4-BB8F-D8BBC0A9778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0130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99" name="Freeform 31">
              <a:extLst>
                <a:ext uri="{FF2B5EF4-FFF2-40B4-BE49-F238E27FC236}">
                  <a16:creationId xmlns:a16="http://schemas.microsoft.com/office/drawing/2014/main" id="{17500CAF-9B1D-442B-BBE2-105CF538488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2455" y="196169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00" name="Freeform 32">
              <a:extLst>
                <a:ext uri="{FF2B5EF4-FFF2-40B4-BE49-F238E27FC236}">
                  <a16:creationId xmlns:a16="http://schemas.microsoft.com/office/drawing/2014/main" id="{A48C472F-EA7C-4B21-9F73-16B2616ED7E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91083" y="196169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01" name="Freeform 543">
              <a:extLst>
                <a:ext uri="{FF2B5EF4-FFF2-40B4-BE49-F238E27FC236}">
                  <a16:creationId xmlns:a16="http://schemas.microsoft.com/office/drawing/2014/main" id="{CEDC84EA-1A73-4988-B17D-FA9D4BBAB62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38757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02" name="Freeform 544">
              <a:extLst>
                <a:ext uri="{FF2B5EF4-FFF2-40B4-BE49-F238E27FC236}">
                  <a16:creationId xmlns:a16="http://schemas.microsoft.com/office/drawing/2014/main" id="{B0FAC11E-D51E-408E-A483-C3BF5B41468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64899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03" name="Freeform 545">
              <a:extLst>
                <a:ext uri="{FF2B5EF4-FFF2-40B4-BE49-F238E27FC236}">
                  <a16:creationId xmlns:a16="http://schemas.microsoft.com/office/drawing/2014/main" id="{A16AE418-38DB-4A77-AB1D-6D568C3FC17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17225" y="196169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04" name="Freeform 546">
              <a:extLst>
                <a:ext uri="{FF2B5EF4-FFF2-40B4-BE49-F238E27FC236}">
                  <a16:creationId xmlns:a16="http://schemas.microsoft.com/office/drawing/2014/main" id="{14C68599-C497-4BF8-AF9A-1C07AC063E6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45852" y="196169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05" name="Freeform 29">
              <a:extLst>
                <a:ext uri="{FF2B5EF4-FFF2-40B4-BE49-F238E27FC236}">
                  <a16:creationId xmlns:a16="http://schemas.microsoft.com/office/drawing/2014/main" id="{B360B77C-F788-4D77-8D09-E35CCE523C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93527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06" name="Freeform 31">
              <a:extLst>
                <a:ext uri="{FF2B5EF4-FFF2-40B4-BE49-F238E27FC236}">
                  <a16:creationId xmlns:a16="http://schemas.microsoft.com/office/drawing/2014/main" id="{2707CBB0-54FD-4855-9208-E3453FCA112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71993" y="196169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59" name="Freeform 30">
              <a:extLst>
                <a:ext uri="{FF2B5EF4-FFF2-40B4-BE49-F238E27FC236}">
                  <a16:creationId xmlns:a16="http://schemas.microsoft.com/office/drawing/2014/main" id="{999F113B-BDFD-4EFD-B098-A10DDFF4202A}"/>
                </a:ext>
              </a:extLst>
            </p:cNvPr>
            <p:cNvSpPr>
              <a:spLocks/>
            </p:cNvSpPr>
            <p:nvPr/>
          </p:nvSpPr>
          <p:spPr bwMode="auto">
            <a:xfrm>
              <a:off x="302710" y="19654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0" name="Freeform 32">
              <a:extLst>
                <a:ext uri="{FF2B5EF4-FFF2-40B4-BE49-F238E27FC236}">
                  <a16:creationId xmlns:a16="http://schemas.microsoft.com/office/drawing/2014/main" id="{939ADE80-13C0-4FB3-830A-0081EC37795E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63" y="1961698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1" name="Freeform 403">
              <a:extLst>
                <a:ext uri="{FF2B5EF4-FFF2-40B4-BE49-F238E27FC236}">
                  <a16:creationId xmlns:a16="http://schemas.microsoft.com/office/drawing/2014/main" id="{51BF8E6F-80B4-4611-B309-FBC92351C0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337" y="19654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2" name="Freeform 404">
              <a:extLst>
                <a:ext uri="{FF2B5EF4-FFF2-40B4-BE49-F238E27FC236}">
                  <a16:creationId xmlns:a16="http://schemas.microsoft.com/office/drawing/2014/main" id="{C1745FD0-455D-411D-A2DF-FD1C75C923CB}"/>
                </a:ext>
              </a:extLst>
            </p:cNvPr>
            <p:cNvSpPr>
              <a:spLocks/>
            </p:cNvSpPr>
            <p:nvPr/>
          </p:nvSpPr>
          <p:spPr bwMode="auto">
            <a:xfrm>
              <a:off x="957479" y="19654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3" name="Freeform 405">
              <a:extLst>
                <a:ext uri="{FF2B5EF4-FFF2-40B4-BE49-F238E27FC236}">
                  <a16:creationId xmlns:a16="http://schemas.microsoft.com/office/drawing/2014/main" id="{63720F32-8B89-4D67-B1C4-D727F55BE2A6}"/>
                </a:ext>
              </a:extLst>
            </p:cNvPr>
            <p:cNvSpPr>
              <a:spLocks/>
            </p:cNvSpPr>
            <p:nvPr/>
          </p:nvSpPr>
          <p:spPr bwMode="auto">
            <a:xfrm>
              <a:off x="409806" y="196169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4" name="Freeform 406">
              <a:extLst>
                <a:ext uri="{FF2B5EF4-FFF2-40B4-BE49-F238E27FC236}">
                  <a16:creationId xmlns:a16="http://schemas.microsoft.com/office/drawing/2014/main" id="{467ED7CC-B742-44A7-873C-BB650D3367F4}"/>
                </a:ext>
              </a:extLst>
            </p:cNvPr>
            <p:cNvSpPr>
              <a:spLocks/>
            </p:cNvSpPr>
            <p:nvPr/>
          </p:nvSpPr>
          <p:spPr bwMode="auto">
            <a:xfrm>
              <a:off x="738432" y="1961698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5" name="Freeform 29">
              <a:extLst>
                <a:ext uri="{FF2B5EF4-FFF2-40B4-BE49-F238E27FC236}">
                  <a16:creationId xmlns:a16="http://schemas.microsoft.com/office/drawing/2014/main" id="{783111E6-E0F7-422E-B6AF-A849EA2F7C4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6107" y="19654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6" name="Freeform 31">
              <a:extLst>
                <a:ext uri="{FF2B5EF4-FFF2-40B4-BE49-F238E27FC236}">
                  <a16:creationId xmlns:a16="http://schemas.microsoft.com/office/drawing/2014/main" id="{90CFDFDC-52CB-400B-8EB9-6283B7C4820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4574" y="196169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7" name="Freeform 29">
              <a:extLst>
                <a:ext uri="{FF2B5EF4-FFF2-40B4-BE49-F238E27FC236}">
                  <a16:creationId xmlns:a16="http://schemas.microsoft.com/office/drawing/2014/main" id="{8CD146FA-E7C7-4224-9559-EDD4DCC58C9A}"/>
                </a:ext>
              </a:extLst>
            </p:cNvPr>
            <p:cNvSpPr>
              <a:spLocks/>
            </p:cNvSpPr>
            <p:nvPr/>
          </p:nvSpPr>
          <p:spPr bwMode="auto">
            <a:xfrm>
              <a:off x="1614735" y="19654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8" name="Freeform 30">
              <a:extLst>
                <a:ext uri="{FF2B5EF4-FFF2-40B4-BE49-F238E27FC236}">
                  <a16:creationId xmlns:a16="http://schemas.microsoft.com/office/drawing/2014/main" id="{2174C9C3-2746-4B71-8A52-BF8B8068FD38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0877" y="19654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9" name="Freeform 31">
              <a:extLst>
                <a:ext uri="{FF2B5EF4-FFF2-40B4-BE49-F238E27FC236}">
                  <a16:creationId xmlns:a16="http://schemas.microsoft.com/office/drawing/2014/main" id="{75E0E226-D2E8-43AD-98F2-86EF2ACA265C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3203" y="196169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0" name="Freeform 32">
              <a:extLst>
                <a:ext uri="{FF2B5EF4-FFF2-40B4-BE49-F238E27FC236}">
                  <a16:creationId xmlns:a16="http://schemas.microsoft.com/office/drawing/2014/main" id="{83948B78-814E-4831-9B16-0604E9CE3449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1829" y="1961698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1" name="Freeform 29">
              <a:extLst>
                <a:ext uri="{FF2B5EF4-FFF2-40B4-BE49-F238E27FC236}">
                  <a16:creationId xmlns:a16="http://schemas.microsoft.com/office/drawing/2014/main" id="{51B32215-1903-4EA9-96FB-619750A9882E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9505" y="19654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2" name="Freeform 30">
              <a:extLst>
                <a:ext uri="{FF2B5EF4-FFF2-40B4-BE49-F238E27FC236}">
                  <a16:creationId xmlns:a16="http://schemas.microsoft.com/office/drawing/2014/main" id="{5BB32B74-3902-4897-9A5A-125FE9459E0C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5646" y="19654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3" name="Freeform 31">
              <a:extLst>
                <a:ext uri="{FF2B5EF4-FFF2-40B4-BE49-F238E27FC236}">
                  <a16:creationId xmlns:a16="http://schemas.microsoft.com/office/drawing/2014/main" id="{E113C86A-13B3-41D6-8F14-9B1D2D49203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7971" y="196169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4" name="Freeform 32">
              <a:extLst>
                <a:ext uri="{FF2B5EF4-FFF2-40B4-BE49-F238E27FC236}">
                  <a16:creationId xmlns:a16="http://schemas.microsoft.com/office/drawing/2014/main" id="{46595F4E-EC0D-4920-B9EF-82243170243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6599" y="1961698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5" name="Freeform 29">
              <a:extLst>
                <a:ext uri="{FF2B5EF4-FFF2-40B4-BE49-F238E27FC236}">
                  <a16:creationId xmlns:a16="http://schemas.microsoft.com/office/drawing/2014/main" id="{3609A740-7A32-4857-905F-257EDB41689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4274" y="19654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6" name="Freeform 30">
              <a:extLst>
                <a:ext uri="{FF2B5EF4-FFF2-40B4-BE49-F238E27FC236}">
                  <a16:creationId xmlns:a16="http://schemas.microsoft.com/office/drawing/2014/main" id="{A2D4536C-13C0-4568-977F-47B90CA3BB3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0415" y="19654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7" name="Freeform 31">
              <a:extLst>
                <a:ext uri="{FF2B5EF4-FFF2-40B4-BE49-F238E27FC236}">
                  <a16:creationId xmlns:a16="http://schemas.microsoft.com/office/drawing/2014/main" id="{79C472D0-62B1-43DF-95FE-BDAC0C254114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2740" y="196169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8" name="Freeform 32">
              <a:extLst>
                <a:ext uri="{FF2B5EF4-FFF2-40B4-BE49-F238E27FC236}">
                  <a16:creationId xmlns:a16="http://schemas.microsoft.com/office/drawing/2014/main" id="{23CBCA76-32B2-4F01-B3DB-D143F21CC7AC}"/>
                </a:ext>
              </a:extLst>
            </p:cNvPr>
            <p:cNvSpPr>
              <a:spLocks/>
            </p:cNvSpPr>
            <p:nvPr/>
          </p:nvSpPr>
          <p:spPr bwMode="auto">
            <a:xfrm>
              <a:off x="3031368" y="1961698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9" name="Freeform 29">
              <a:extLst>
                <a:ext uri="{FF2B5EF4-FFF2-40B4-BE49-F238E27FC236}">
                  <a16:creationId xmlns:a16="http://schemas.microsoft.com/office/drawing/2014/main" id="{0B372109-EBA7-4A0E-AD5E-0BEBE69B3419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9042" y="19654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0" name="Freeform 30">
              <a:extLst>
                <a:ext uri="{FF2B5EF4-FFF2-40B4-BE49-F238E27FC236}">
                  <a16:creationId xmlns:a16="http://schemas.microsoft.com/office/drawing/2014/main" id="{5D04DD70-90F6-4E74-BE74-AEA71B0C1065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5183" y="19654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1" name="Freeform 31">
              <a:extLst>
                <a:ext uri="{FF2B5EF4-FFF2-40B4-BE49-F238E27FC236}">
                  <a16:creationId xmlns:a16="http://schemas.microsoft.com/office/drawing/2014/main" id="{D8BE9966-EC0B-45DB-A058-5D1B67C94922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7509" y="196169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2" name="Freeform 32">
              <a:extLst>
                <a:ext uri="{FF2B5EF4-FFF2-40B4-BE49-F238E27FC236}">
                  <a16:creationId xmlns:a16="http://schemas.microsoft.com/office/drawing/2014/main" id="{7F4E4CDD-D68D-4602-9EB7-4C64438A5323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6137" y="1961698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3" name="Freeform 425">
              <a:extLst>
                <a:ext uri="{FF2B5EF4-FFF2-40B4-BE49-F238E27FC236}">
                  <a16:creationId xmlns:a16="http://schemas.microsoft.com/office/drawing/2014/main" id="{26F919EB-B32A-4217-BDCB-E417FEEC33E5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3811" y="19654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4" name="Freeform 426">
              <a:extLst>
                <a:ext uri="{FF2B5EF4-FFF2-40B4-BE49-F238E27FC236}">
                  <a16:creationId xmlns:a16="http://schemas.microsoft.com/office/drawing/2014/main" id="{7BCBBF09-063A-42BB-89C3-1D036AADBE2A}"/>
                </a:ext>
              </a:extLst>
            </p:cNvPr>
            <p:cNvSpPr>
              <a:spLocks/>
            </p:cNvSpPr>
            <p:nvPr/>
          </p:nvSpPr>
          <p:spPr bwMode="auto">
            <a:xfrm>
              <a:off x="4559953" y="19654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5" name="Freeform 427">
              <a:extLst>
                <a:ext uri="{FF2B5EF4-FFF2-40B4-BE49-F238E27FC236}">
                  <a16:creationId xmlns:a16="http://schemas.microsoft.com/office/drawing/2014/main" id="{D5B21899-49BE-40DD-9994-4342A92F9CAD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2279" y="196169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6" name="Freeform 428">
              <a:extLst>
                <a:ext uri="{FF2B5EF4-FFF2-40B4-BE49-F238E27FC236}">
                  <a16:creationId xmlns:a16="http://schemas.microsoft.com/office/drawing/2014/main" id="{C29A755D-D1E5-428E-9DB2-4A3D05952C9A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0906" y="1961698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7" name="Freeform 29">
              <a:extLst>
                <a:ext uri="{FF2B5EF4-FFF2-40B4-BE49-F238E27FC236}">
                  <a16:creationId xmlns:a16="http://schemas.microsoft.com/office/drawing/2014/main" id="{B68678C1-2426-4B80-877E-B7DB6EDFE6D1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8581" y="19654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8" name="Freeform 31">
              <a:extLst>
                <a:ext uri="{FF2B5EF4-FFF2-40B4-BE49-F238E27FC236}">
                  <a16:creationId xmlns:a16="http://schemas.microsoft.com/office/drawing/2014/main" id="{2E9ECE0B-8B8D-42B5-B7EB-3B49B57B4BD0}"/>
                </a:ext>
              </a:extLst>
            </p:cNvPr>
            <p:cNvSpPr>
              <a:spLocks/>
            </p:cNvSpPr>
            <p:nvPr/>
          </p:nvSpPr>
          <p:spPr bwMode="auto">
            <a:xfrm>
              <a:off x="4667048" y="196169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810" name="Group 1809">
            <a:extLst>
              <a:ext uri="{FF2B5EF4-FFF2-40B4-BE49-F238E27FC236}">
                <a16:creationId xmlns:a16="http://schemas.microsoft.com/office/drawing/2014/main" id="{6B1C29B7-1E4C-42E9-BFF5-AFA071F0966B}"/>
              </a:ext>
            </a:extLst>
          </p:cNvPr>
          <p:cNvGrpSpPr/>
          <p:nvPr userDrawn="1"/>
        </p:nvGrpSpPr>
        <p:grpSpPr>
          <a:xfrm>
            <a:off x="83664" y="2344110"/>
            <a:ext cx="12009863" cy="176637"/>
            <a:chOff x="83664" y="2252007"/>
            <a:chExt cx="12009863" cy="176637"/>
          </a:xfrm>
        </p:grpSpPr>
        <p:sp>
          <p:nvSpPr>
            <p:cNvPr id="407" name="Freeform 29">
              <a:extLst>
                <a:ext uri="{FF2B5EF4-FFF2-40B4-BE49-F238E27FC236}">
                  <a16:creationId xmlns:a16="http://schemas.microsoft.com/office/drawing/2014/main" id="{30334EE7-DCA7-4D60-B28C-8481DA7BC5D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871994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08" name="Freeform 30">
              <a:extLst>
                <a:ext uri="{FF2B5EF4-FFF2-40B4-BE49-F238E27FC236}">
                  <a16:creationId xmlns:a16="http://schemas.microsoft.com/office/drawing/2014/main" id="{6A60ACAA-F66E-49DE-8A9C-F4642E7E672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545853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09" name="Freeform 31">
              <a:extLst>
                <a:ext uri="{FF2B5EF4-FFF2-40B4-BE49-F238E27FC236}">
                  <a16:creationId xmlns:a16="http://schemas.microsoft.com/office/drawing/2014/main" id="{12DD950A-B306-416B-92C1-5BF4522454A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979088" y="225200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10" name="Freeform 32">
              <a:extLst>
                <a:ext uri="{FF2B5EF4-FFF2-40B4-BE49-F238E27FC236}">
                  <a16:creationId xmlns:a16="http://schemas.microsoft.com/office/drawing/2014/main" id="{3C1D0DDA-F080-4134-A0D1-1694C1CB51D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652948" y="225200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11" name="Freeform 29">
              <a:extLst>
                <a:ext uri="{FF2B5EF4-FFF2-40B4-BE49-F238E27FC236}">
                  <a16:creationId xmlns:a16="http://schemas.microsoft.com/office/drawing/2014/main" id="{E65E316F-C983-4FB6-89C7-382A5840C02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217224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12" name="Freeform 30">
              <a:extLst>
                <a:ext uri="{FF2B5EF4-FFF2-40B4-BE49-F238E27FC236}">
                  <a16:creationId xmlns:a16="http://schemas.microsoft.com/office/drawing/2014/main" id="{5260D3E2-7E08-4EA8-90C4-4B246107DCC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891084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13" name="Freeform 31">
              <a:extLst>
                <a:ext uri="{FF2B5EF4-FFF2-40B4-BE49-F238E27FC236}">
                  <a16:creationId xmlns:a16="http://schemas.microsoft.com/office/drawing/2014/main" id="{59BC0DF5-D0B0-4696-ACB0-41E6139ABF6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324319" y="225200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14" name="Freeform 32">
              <a:extLst>
                <a:ext uri="{FF2B5EF4-FFF2-40B4-BE49-F238E27FC236}">
                  <a16:creationId xmlns:a16="http://schemas.microsoft.com/office/drawing/2014/main" id="{9A7FD932-2299-4707-A101-DD80FE3C992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998178" y="225200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15" name="Freeform 29">
              <a:extLst>
                <a:ext uri="{FF2B5EF4-FFF2-40B4-BE49-F238E27FC236}">
                  <a16:creationId xmlns:a16="http://schemas.microsoft.com/office/drawing/2014/main" id="{FE9F9FA4-42D4-4350-BC60-DA5E52668E4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562456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16" name="Freeform 30">
              <a:extLst>
                <a:ext uri="{FF2B5EF4-FFF2-40B4-BE49-F238E27FC236}">
                  <a16:creationId xmlns:a16="http://schemas.microsoft.com/office/drawing/2014/main" id="{811FE3E0-620A-430A-8EBE-EBFC93957B0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236315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17" name="Freeform 31">
              <a:extLst>
                <a:ext uri="{FF2B5EF4-FFF2-40B4-BE49-F238E27FC236}">
                  <a16:creationId xmlns:a16="http://schemas.microsoft.com/office/drawing/2014/main" id="{C32C85E2-DC7D-4483-842D-244D9C32F76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669550" y="225200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18" name="Freeform 32">
              <a:extLst>
                <a:ext uri="{FF2B5EF4-FFF2-40B4-BE49-F238E27FC236}">
                  <a16:creationId xmlns:a16="http://schemas.microsoft.com/office/drawing/2014/main" id="{F27C982D-C977-48C0-91D0-7F54E46E776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343410" y="225200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19" name="Freeform 29">
              <a:extLst>
                <a:ext uri="{FF2B5EF4-FFF2-40B4-BE49-F238E27FC236}">
                  <a16:creationId xmlns:a16="http://schemas.microsoft.com/office/drawing/2014/main" id="{E5756FA2-BA3C-4241-BB1E-E977E6D6A62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907687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20" name="Freeform 30">
              <a:extLst>
                <a:ext uri="{FF2B5EF4-FFF2-40B4-BE49-F238E27FC236}">
                  <a16:creationId xmlns:a16="http://schemas.microsoft.com/office/drawing/2014/main" id="{D96DF0F1-FDCD-4CFC-8B01-67CAF124904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581546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21" name="Freeform 31">
              <a:extLst>
                <a:ext uri="{FF2B5EF4-FFF2-40B4-BE49-F238E27FC236}">
                  <a16:creationId xmlns:a16="http://schemas.microsoft.com/office/drawing/2014/main" id="{E8861389-832B-4D82-951A-67AD1E4112D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014782" y="225200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22" name="Freeform 32">
              <a:extLst>
                <a:ext uri="{FF2B5EF4-FFF2-40B4-BE49-F238E27FC236}">
                  <a16:creationId xmlns:a16="http://schemas.microsoft.com/office/drawing/2014/main" id="{3513E007-9819-4501-856E-42C4E17E570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688641" y="225200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23" name="Freeform 565">
              <a:extLst>
                <a:ext uri="{FF2B5EF4-FFF2-40B4-BE49-F238E27FC236}">
                  <a16:creationId xmlns:a16="http://schemas.microsoft.com/office/drawing/2014/main" id="{7D37D513-F032-4B60-9DB1-75C9CA301F0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252918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24" name="Freeform 566">
              <a:extLst>
                <a:ext uri="{FF2B5EF4-FFF2-40B4-BE49-F238E27FC236}">
                  <a16:creationId xmlns:a16="http://schemas.microsoft.com/office/drawing/2014/main" id="{CFD414C9-0F46-40C2-B953-8E3E2A1388A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926777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25" name="Freeform 567">
              <a:extLst>
                <a:ext uri="{FF2B5EF4-FFF2-40B4-BE49-F238E27FC236}">
                  <a16:creationId xmlns:a16="http://schemas.microsoft.com/office/drawing/2014/main" id="{38D52FCD-C432-4288-BC92-5F6643708E1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360012" y="225200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26" name="Freeform 568">
              <a:extLst>
                <a:ext uri="{FF2B5EF4-FFF2-40B4-BE49-F238E27FC236}">
                  <a16:creationId xmlns:a16="http://schemas.microsoft.com/office/drawing/2014/main" id="{79759CE5-9DDE-4350-A9B6-D1C1D81CFE6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033872" y="225200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27" name="Freeform 29">
              <a:extLst>
                <a:ext uri="{FF2B5EF4-FFF2-40B4-BE49-F238E27FC236}">
                  <a16:creationId xmlns:a16="http://schemas.microsoft.com/office/drawing/2014/main" id="{C400C638-EF37-4263-8DBD-7A93CE5FBB7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598148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28" name="Freeform 31">
              <a:extLst>
                <a:ext uri="{FF2B5EF4-FFF2-40B4-BE49-F238E27FC236}">
                  <a16:creationId xmlns:a16="http://schemas.microsoft.com/office/drawing/2014/main" id="{D609565C-29D3-4ACB-832E-A7773BC5238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705243" y="225200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29" name="Freeform 29">
              <a:extLst>
                <a:ext uri="{FF2B5EF4-FFF2-40B4-BE49-F238E27FC236}">
                  <a16:creationId xmlns:a16="http://schemas.microsoft.com/office/drawing/2014/main" id="{69DFA549-08C0-4D50-B468-0C165355FE8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269520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30" name="Freeform 30">
              <a:extLst>
                <a:ext uri="{FF2B5EF4-FFF2-40B4-BE49-F238E27FC236}">
                  <a16:creationId xmlns:a16="http://schemas.microsoft.com/office/drawing/2014/main" id="{40C600C1-0579-4448-A24F-80681719E90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943379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31" name="Freeform 31">
              <a:extLst>
                <a:ext uri="{FF2B5EF4-FFF2-40B4-BE49-F238E27FC236}">
                  <a16:creationId xmlns:a16="http://schemas.microsoft.com/office/drawing/2014/main" id="{C73ABC56-87CF-4709-9458-BBA629B1124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76614" y="225200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32" name="Freeform 32">
              <a:extLst>
                <a:ext uri="{FF2B5EF4-FFF2-40B4-BE49-F238E27FC236}">
                  <a16:creationId xmlns:a16="http://schemas.microsoft.com/office/drawing/2014/main" id="{4B63C02D-BE29-4577-8C2B-1E1C6C4D72A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050474" y="225200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33" name="Freeform 29">
              <a:extLst>
                <a:ext uri="{FF2B5EF4-FFF2-40B4-BE49-F238E27FC236}">
                  <a16:creationId xmlns:a16="http://schemas.microsoft.com/office/drawing/2014/main" id="{75D2C754-7240-45B0-9373-48800CB5B09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614751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34" name="Freeform 30">
              <a:extLst>
                <a:ext uri="{FF2B5EF4-FFF2-40B4-BE49-F238E27FC236}">
                  <a16:creationId xmlns:a16="http://schemas.microsoft.com/office/drawing/2014/main" id="{EBB3EEC1-6A5E-40A7-9238-B7643D781DF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288610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35" name="Freeform 31">
              <a:extLst>
                <a:ext uri="{FF2B5EF4-FFF2-40B4-BE49-F238E27FC236}">
                  <a16:creationId xmlns:a16="http://schemas.microsoft.com/office/drawing/2014/main" id="{CB19B347-1146-4EC7-94DC-540DF73F1B5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721846" y="225200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36" name="Freeform 32">
              <a:extLst>
                <a:ext uri="{FF2B5EF4-FFF2-40B4-BE49-F238E27FC236}">
                  <a16:creationId xmlns:a16="http://schemas.microsoft.com/office/drawing/2014/main" id="{AB132B5E-B5E6-4128-A9BF-BE52102616D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95705" y="225200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37" name="Freeform 29">
              <a:extLst>
                <a:ext uri="{FF2B5EF4-FFF2-40B4-BE49-F238E27FC236}">
                  <a16:creationId xmlns:a16="http://schemas.microsoft.com/office/drawing/2014/main" id="{9C6A4B57-10C1-48E5-B3C8-81159257682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959982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38" name="Freeform 30">
              <a:extLst>
                <a:ext uri="{FF2B5EF4-FFF2-40B4-BE49-F238E27FC236}">
                  <a16:creationId xmlns:a16="http://schemas.microsoft.com/office/drawing/2014/main" id="{90245AB8-D8C8-4C8F-8D9D-8450BBC5297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633842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39" name="Freeform 31">
              <a:extLst>
                <a:ext uri="{FF2B5EF4-FFF2-40B4-BE49-F238E27FC236}">
                  <a16:creationId xmlns:a16="http://schemas.microsoft.com/office/drawing/2014/main" id="{1F778E81-D780-4588-82A4-116A76B2857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067077" y="225200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40" name="Freeform 32">
              <a:extLst>
                <a:ext uri="{FF2B5EF4-FFF2-40B4-BE49-F238E27FC236}">
                  <a16:creationId xmlns:a16="http://schemas.microsoft.com/office/drawing/2014/main" id="{DF3ADE49-1E81-470A-9CE0-DD30FFCF6F6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740936" y="225200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41" name="Freeform 29">
              <a:extLst>
                <a:ext uri="{FF2B5EF4-FFF2-40B4-BE49-F238E27FC236}">
                  <a16:creationId xmlns:a16="http://schemas.microsoft.com/office/drawing/2014/main" id="{F6F9D2CC-0104-403D-9ABE-8FAC4C01FED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305213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42" name="Freeform 30">
              <a:extLst>
                <a:ext uri="{FF2B5EF4-FFF2-40B4-BE49-F238E27FC236}">
                  <a16:creationId xmlns:a16="http://schemas.microsoft.com/office/drawing/2014/main" id="{979D1D8B-D906-480E-A68A-2F36085C53F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979072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43" name="Freeform 31">
              <a:extLst>
                <a:ext uri="{FF2B5EF4-FFF2-40B4-BE49-F238E27FC236}">
                  <a16:creationId xmlns:a16="http://schemas.microsoft.com/office/drawing/2014/main" id="{C33B33A1-D0AF-4F66-9071-F0964ECB523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412308" y="225200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44" name="Freeform 32">
              <a:extLst>
                <a:ext uri="{FF2B5EF4-FFF2-40B4-BE49-F238E27FC236}">
                  <a16:creationId xmlns:a16="http://schemas.microsoft.com/office/drawing/2014/main" id="{F5955873-F5FA-4EBC-8E60-75B926B621D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086167" y="225200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45" name="Freeform 587">
              <a:extLst>
                <a:ext uri="{FF2B5EF4-FFF2-40B4-BE49-F238E27FC236}">
                  <a16:creationId xmlns:a16="http://schemas.microsoft.com/office/drawing/2014/main" id="{C4F39140-419D-4139-A000-7BCC360E69B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650445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46" name="Freeform 588">
              <a:extLst>
                <a:ext uri="{FF2B5EF4-FFF2-40B4-BE49-F238E27FC236}">
                  <a16:creationId xmlns:a16="http://schemas.microsoft.com/office/drawing/2014/main" id="{15CBCD50-9FBC-4B05-BE35-A026686F16A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324303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47" name="Freeform 589">
              <a:extLst>
                <a:ext uri="{FF2B5EF4-FFF2-40B4-BE49-F238E27FC236}">
                  <a16:creationId xmlns:a16="http://schemas.microsoft.com/office/drawing/2014/main" id="{B6AEF22C-40E9-434E-9AD0-5AEC85543C5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757539" y="225200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48" name="Freeform 590">
              <a:extLst>
                <a:ext uri="{FF2B5EF4-FFF2-40B4-BE49-F238E27FC236}">
                  <a16:creationId xmlns:a16="http://schemas.microsoft.com/office/drawing/2014/main" id="{0F205094-1E27-460C-BB2C-F9DBD688430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431399" y="225200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49" name="Freeform 29">
              <a:extLst>
                <a:ext uri="{FF2B5EF4-FFF2-40B4-BE49-F238E27FC236}">
                  <a16:creationId xmlns:a16="http://schemas.microsoft.com/office/drawing/2014/main" id="{97D0200D-3F06-45C8-AFC2-42F18A240EC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995675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50" name="Freeform 31">
              <a:extLst>
                <a:ext uri="{FF2B5EF4-FFF2-40B4-BE49-F238E27FC236}">
                  <a16:creationId xmlns:a16="http://schemas.microsoft.com/office/drawing/2014/main" id="{DB4992C4-AB4F-4EE6-A461-6FDCB6A0DB0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102769" y="225200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9" name="Freeform 29">
              <a:extLst>
                <a:ext uri="{FF2B5EF4-FFF2-40B4-BE49-F238E27FC236}">
                  <a16:creationId xmlns:a16="http://schemas.microsoft.com/office/drawing/2014/main" id="{94ECFFDB-6147-4CAF-B17A-A86057CDED5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667048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0" name="Freeform 30">
              <a:extLst>
                <a:ext uri="{FF2B5EF4-FFF2-40B4-BE49-F238E27FC236}">
                  <a16:creationId xmlns:a16="http://schemas.microsoft.com/office/drawing/2014/main" id="{C9EA763E-17FA-4882-B97C-B030430622A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340907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1" name="Freeform 31">
              <a:extLst>
                <a:ext uri="{FF2B5EF4-FFF2-40B4-BE49-F238E27FC236}">
                  <a16:creationId xmlns:a16="http://schemas.microsoft.com/office/drawing/2014/main" id="{058B2F3F-4B1E-4A7B-87C7-18F9FB1FE53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774142" y="225200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2" name="Freeform 32">
              <a:extLst>
                <a:ext uri="{FF2B5EF4-FFF2-40B4-BE49-F238E27FC236}">
                  <a16:creationId xmlns:a16="http://schemas.microsoft.com/office/drawing/2014/main" id="{8691A76A-85E2-4A5F-BC18-3E4285958F6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448001" y="2252007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3" name="Freeform 29">
              <a:extLst>
                <a:ext uri="{FF2B5EF4-FFF2-40B4-BE49-F238E27FC236}">
                  <a16:creationId xmlns:a16="http://schemas.microsoft.com/office/drawing/2014/main" id="{CB523568-76FF-4073-99A2-D78D676CA83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012278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4" name="Freeform 30">
              <a:extLst>
                <a:ext uri="{FF2B5EF4-FFF2-40B4-BE49-F238E27FC236}">
                  <a16:creationId xmlns:a16="http://schemas.microsoft.com/office/drawing/2014/main" id="{A8F99454-55AE-431A-A3C5-C47DA7483AD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686138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5" name="Freeform 31">
              <a:extLst>
                <a:ext uri="{FF2B5EF4-FFF2-40B4-BE49-F238E27FC236}">
                  <a16:creationId xmlns:a16="http://schemas.microsoft.com/office/drawing/2014/main" id="{8F0FDA01-8DAA-4CD0-80A6-E8D3A81432D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119373" y="225200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6" name="Freeform 32">
              <a:extLst>
                <a:ext uri="{FF2B5EF4-FFF2-40B4-BE49-F238E27FC236}">
                  <a16:creationId xmlns:a16="http://schemas.microsoft.com/office/drawing/2014/main" id="{9CEF7F35-A1B1-43F3-8A04-5E72C03686A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93231" y="2252007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7" name="Freeform 29">
              <a:extLst>
                <a:ext uri="{FF2B5EF4-FFF2-40B4-BE49-F238E27FC236}">
                  <a16:creationId xmlns:a16="http://schemas.microsoft.com/office/drawing/2014/main" id="{D13E7C3E-E4C8-429D-922F-192978A009C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357510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8" name="Freeform 30">
              <a:extLst>
                <a:ext uri="{FF2B5EF4-FFF2-40B4-BE49-F238E27FC236}">
                  <a16:creationId xmlns:a16="http://schemas.microsoft.com/office/drawing/2014/main" id="{E0E374F6-FF36-4B21-84DB-AFE073667AD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031369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9" name="Freeform 31">
              <a:extLst>
                <a:ext uri="{FF2B5EF4-FFF2-40B4-BE49-F238E27FC236}">
                  <a16:creationId xmlns:a16="http://schemas.microsoft.com/office/drawing/2014/main" id="{8C22C2CF-C025-4B53-8DD9-CD692B1302C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464604" y="225200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0" name="Freeform 32">
              <a:extLst>
                <a:ext uri="{FF2B5EF4-FFF2-40B4-BE49-F238E27FC236}">
                  <a16:creationId xmlns:a16="http://schemas.microsoft.com/office/drawing/2014/main" id="{1D453FBC-0C7C-4A0B-91D6-4D374DDEB47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138464" y="2252007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1" name="Freeform 29">
              <a:extLst>
                <a:ext uri="{FF2B5EF4-FFF2-40B4-BE49-F238E27FC236}">
                  <a16:creationId xmlns:a16="http://schemas.microsoft.com/office/drawing/2014/main" id="{8F950A3A-5B59-48B9-8724-5E2485738B1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702740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2" name="Freeform 30">
              <a:extLst>
                <a:ext uri="{FF2B5EF4-FFF2-40B4-BE49-F238E27FC236}">
                  <a16:creationId xmlns:a16="http://schemas.microsoft.com/office/drawing/2014/main" id="{06287C92-C071-4E52-8008-C5A16C0A6C1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376599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3" name="Freeform 31">
              <a:extLst>
                <a:ext uri="{FF2B5EF4-FFF2-40B4-BE49-F238E27FC236}">
                  <a16:creationId xmlns:a16="http://schemas.microsoft.com/office/drawing/2014/main" id="{F259D4AF-67CD-40FD-BFDD-834B5951378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809836" y="225200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4" name="Freeform 32">
              <a:extLst>
                <a:ext uri="{FF2B5EF4-FFF2-40B4-BE49-F238E27FC236}">
                  <a16:creationId xmlns:a16="http://schemas.microsoft.com/office/drawing/2014/main" id="{A1242AF8-F250-4088-A15B-8F269BB4D5B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483694" y="2252007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5" name="Freeform 447">
              <a:extLst>
                <a:ext uri="{FF2B5EF4-FFF2-40B4-BE49-F238E27FC236}">
                  <a16:creationId xmlns:a16="http://schemas.microsoft.com/office/drawing/2014/main" id="{EF327593-8E3D-4561-BFBC-581F498E34C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047972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6" name="Freeform 448">
              <a:extLst>
                <a:ext uri="{FF2B5EF4-FFF2-40B4-BE49-F238E27FC236}">
                  <a16:creationId xmlns:a16="http://schemas.microsoft.com/office/drawing/2014/main" id="{69190830-FE3A-48D0-9715-89622CBD0C4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21830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7" name="Freeform 449">
              <a:extLst>
                <a:ext uri="{FF2B5EF4-FFF2-40B4-BE49-F238E27FC236}">
                  <a16:creationId xmlns:a16="http://schemas.microsoft.com/office/drawing/2014/main" id="{1BEF2E53-1E1E-48BB-8744-C68CCA2EA8F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155066" y="225200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8" name="Freeform 450">
              <a:extLst>
                <a:ext uri="{FF2B5EF4-FFF2-40B4-BE49-F238E27FC236}">
                  <a16:creationId xmlns:a16="http://schemas.microsoft.com/office/drawing/2014/main" id="{9B292CAB-0FE5-4528-BCCC-C15FCFD3D98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828926" y="2252007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9" name="Freeform 29">
              <a:extLst>
                <a:ext uri="{FF2B5EF4-FFF2-40B4-BE49-F238E27FC236}">
                  <a16:creationId xmlns:a16="http://schemas.microsoft.com/office/drawing/2014/main" id="{3484EF0C-EC7E-4422-BF44-3C8EFA75DA3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93203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0" name="Freeform 31">
              <a:extLst>
                <a:ext uri="{FF2B5EF4-FFF2-40B4-BE49-F238E27FC236}">
                  <a16:creationId xmlns:a16="http://schemas.microsoft.com/office/drawing/2014/main" id="{6CA7C5FB-4991-4DAD-BB72-A31DD8F8B41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500297" y="225200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1" name="Freeform 29">
              <a:extLst>
                <a:ext uri="{FF2B5EF4-FFF2-40B4-BE49-F238E27FC236}">
                  <a16:creationId xmlns:a16="http://schemas.microsoft.com/office/drawing/2014/main" id="{71EAC17D-AC60-48CB-B898-538DC14BB44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64575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2" name="Freeform 30">
              <a:extLst>
                <a:ext uri="{FF2B5EF4-FFF2-40B4-BE49-F238E27FC236}">
                  <a16:creationId xmlns:a16="http://schemas.microsoft.com/office/drawing/2014/main" id="{51E05D79-CFDA-4A7B-BD87-3B4ACEBEB9C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8433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3" name="Freeform 31">
              <a:extLst>
                <a:ext uri="{FF2B5EF4-FFF2-40B4-BE49-F238E27FC236}">
                  <a16:creationId xmlns:a16="http://schemas.microsoft.com/office/drawing/2014/main" id="{776AEBED-0BC1-433E-8F7E-A7383942863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71668" y="225200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4" name="Freeform 32">
              <a:extLst>
                <a:ext uri="{FF2B5EF4-FFF2-40B4-BE49-F238E27FC236}">
                  <a16:creationId xmlns:a16="http://schemas.microsoft.com/office/drawing/2014/main" id="{6848562B-16FD-47CF-A3A0-438E48D637F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45528" y="2252007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5" name="Freeform 29">
              <a:extLst>
                <a:ext uri="{FF2B5EF4-FFF2-40B4-BE49-F238E27FC236}">
                  <a16:creationId xmlns:a16="http://schemas.microsoft.com/office/drawing/2014/main" id="{AF2205AF-95CE-422F-8277-283A5784222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09805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6" name="Freeform 30">
              <a:extLst>
                <a:ext uri="{FF2B5EF4-FFF2-40B4-BE49-F238E27FC236}">
                  <a16:creationId xmlns:a16="http://schemas.microsoft.com/office/drawing/2014/main" id="{737A3A5E-14AF-4D90-A13F-15C858F9524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664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7" name="Freeform 31">
              <a:extLst>
                <a:ext uri="{FF2B5EF4-FFF2-40B4-BE49-F238E27FC236}">
                  <a16:creationId xmlns:a16="http://schemas.microsoft.com/office/drawing/2014/main" id="{D4789729-3BCE-4B1D-ACB7-C6E0F0F4383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16899" y="225200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8" name="Freeform 32">
              <a:extLst>
                <a:ext uri="{FF2B5EF4-FFF2-40B4-BE49-F238E27FC236}">
                  <a16:creationId xmlns:a16="http://schemas.microsoft.com/office/drawing/2014/main" id="{BDC3E4DE-455B-44F9-8756-E2D3F04A6D9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90758" y="2252007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798" name="Group 1797">
            <a:extLst>
              <a:ext uri="{FF2B5EF4-FFF2-40B4-BE49-F238E27FC236}">
                <a16:creationId xmlns:a16="http://schemas.microsoft.com/office/drawing/2014/main" id="{5F02200C-C22A-4A75-B14B-3B600A54815C}"/>
              </a:ext>
            </a:extLst>
          </p:cNvPr>
          <p:cNvGrpSpPr/>
          <p:nvPr userDrawn="1"/>
        </p:nvGrpSpPr>
        <p:grpSpPr>
          <a:xfrm>
            <a:off x="83663" y="918940"/>
            <a:ext cx="12009863" cy="176637"/>
            <a:chOff x="83663" y="795844"/>
            <a:chExt cx="12009863" cy="176637"/>
          </a:xfrm>
        </p:grpSpPr>
        <p:sp>
          <p:nvSpPr>
            <p:cNvPr id="543" name="Freeform 29">
              <a:extLst>
                <a:ext uri="{FF2B5EF4-FFF2-40B4-BE49-F238E27FC236}">
                  <a16:creationId xmlns:a16="http://schemas.microsoft.com/office/drawing/2014/main" id="{6848065B-1377-4A23-8465-C03CED970868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196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44" name="Freeform 30">
              <a:extLst>
                <a:ext uri="{FF2B5EF4-FFF2-40B4-BE49-F238E27FC236}">
                  <a16:creationId xmlns:a16="http://schemas.microsoft.com/office/drawing/2014/main" id="{5FC7E91F-C2CD-4879-9041-52792503E21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337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45" name="Freeform 31">
              <a:extLst>
                <a:ext uri="{FF2B5EF4-FFF2-40B4-BE49-F238E27FC236}">
                  <a16:creationId xmlns:a16="http://schemas.microsoft.com/office/drawing/2014/main" id="{48D46C1F-B0AB-48F1-97F5-F23DA11348A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63" y="79584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46" name="Freeform 32">
              <a:extLst>
                <a:ext uri="{FF2B5EF4-FFF2-40B4-BE49-F238E27FC236}">
                  <a16:creationId xmlns:a16="http://schemas.microsoft.com/office/drawing/2014/main" id="{A570722E-36D8-4DE7-99C6-793A112D85B9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290" y="79584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47" name="Freeform 29">
              <a:extLst>
                <a:ext uri="{FF2B5EF4-FFF2-40B4-BE49-F238E27FC236}">
                  <a16:creationId xmlns:a16="http://schemas.microsoft.com/office/drawing/2014/main" id="{FA7A1E9E-6726-421A-A64F-6DB8A7D1426B}"/>
                </a:ext>
              </a:extLst>
            </p:cNvPr>
            <p:cNvSpPr>
              <a:spLocks/>
            </p:cNvSpPr>
            <p:nvPr/>
          </p:nvSpPr>
          <p:spPr bwMode="auto">
            <a:xfrm>
              <a:off x="959966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48" name="Freeform 30">
              <a:extLst>
                <a:ext uri="{FF2B5EF4-FFF2-40B4-BE49-F238E27FC236}">
                  <a16:creationId xmlns:a16="http://schemas.microsoft.com/office/drawing/2014/main" id="{E98FE030-8CD4-40ED-8497-2D1A677F61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6106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49" name="Freeform 31">
              <a:extLst>
                <a:ext uri="{FF2B5EF4-FFF2-40B4-BE49-F238E27FC236}">
                  <a16:creationId xmlns:a16="http://schemas.microsoft.com/office/drawing/2014/main" id="{F732A4A6-A4DB-4DB5-9C07-855566567D1D}"/>
                </a:ext>
              </a:extLst>
            </p:cNvPr>
            <p:cNvSpPr>
              <a:spLocks/>
            </p:cNvSpPr>
            <p:nvPr/>
          </p:nvSpPr>
          <p:spPr bwMode="auto">
            <a:xfrm>
              <a:off x="738432" y="79584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50" name="Freeform 32">
              <a:extLst>
                <a:ext uri="{FF2B5EF4-FFF2-40B4-BE49-F238E27FC236}">
                  <a16:creationId xmlns:a16="http://schemas.microsoft.com/office/drawing/2014/main" id="{653D0EB4-D0DE-4CEE-AAAC-1DD6D85E8A7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7060" y="79584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51" name="Freeform 29">
              <a:extLst>
                <a:ext uri="{FF2B5EF4-FFF2-40B4-BE49-F238E27FC236}">
                  <a16:creationId xmlns:a16="http://schemas.microsoft.com/office/drawing/2014/main" id="{9DEBC409-18DD-4BBD-8159-B2736BC849BD}"/>
                </a:ext>
              </a:extLst>
            </p:cNvPr>
            <p:cNvSpPr>
              <a:spLocks/>
            </p:cNvSpPr>
            <p:nvPr/>
          </p:nvSpPr>
          <p:spPr bwMode="auto">
            <a:xfrm>
              <a:off x="1614734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52" name="Freeform 30">
              <a:extLst>
                <a:ext uri="{FF2B5EF4-FFF2-40B4-BE49-F238E27FC236}">
                  <a16:creationId xmlns:a16="http://schemas.microsoft.com/office/drawing/2014/main" id="{C1FA6741-C9AE-4D5E-B0D3-214C3A01989D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0875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53" name="Freeform 31">
              <a:extLst>
                <a:ext uri="{FF2B5EF4-FFF2-40B4-BE49-F238E27FC236}">
                  <a16:creationId xmlns:a16="http://schemas.microsoft.com/office/drawing/2014/main" id="{D4EFDCE7-A1F5-47A4-88FB-1F920149E56C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3201" y="79584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54" name="Freeform 32">
              <a:extLst>
                <a:ext uri="{FF2B5EF4-FFF2-40B4-BE49-F238E27FC236}">
                  <a16:creationId xmlns:a16="http://schemas.microsoft.com/office/drawing/2014/main" id="{F90D7821-4C40-4FB5-AB2E-1B5DB393FC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1829" y="79584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55" name="Freeform 29">
              <a:extLst>
                <a:ext uri="{FF2B5EF4-FFF2-40B4-BE49-F238E27FC236}">
                  <a16:creationId xmlns:a16="http://schemas.microsoft.com/office/drawing/2014/main" id="{B154F13F-C320-452A-8B9C-56F572730A57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9503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56" name="Freeform 30">
              <a:extLst>
                <a:ext uri="{FF2B5EF4-FFF2-40B4-BE49-F238E27FC236}">
                  <a16:creationId xmlns:a16="http://schemas.microsoft.com/office/drawing/2014/main" id="{DF2F6850-9CF8-4F0A-A390-57B080FB2D9D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5644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57" name="Freeform 31">
              <a:extLst>
                <a:ext uri="{FF2B5EF4-FFF2-40B4-BE49-F238E27FC236}">
                  <a16:creationId xmlns:a16="http://schemas.microsoft.com/office/drawing/2014/main" id="{32B42DA3-F9EF-4D3F-AA6F-07CC8737691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7969" y="79584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58" name="Freeform 32">
              <a:extLst>
                <a:ext uri="{FF2B5EF4-FFF2-40B4-BE49-F238E27FC236}">
                  <a16:creationId xmlns:a16="http://schemas.microsoft.com/office/drawing/2014/main" id="{D4090B04-88A6-4201-8717-68D0A8FC281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6598" y="79584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59" name="Freeform 477">
              <a:extLst>
                <a:ext uri="{FF2B5EF4-FFF2-40B4-BE49-F238E27FC236}">
                  <a16:creationId xmlns:a16="http://schemas.microsoft.com/office/drawing/2014/main" id="{EE5BDC09-C71F-4891-B663-0BB915350AF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4272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60" name="Freeform 478">
              <a:extLst>
                <a:ext uri="{FF2B5EF4-FFF2-40B4-BE49-F238E27FC236}">
                  <a16:creationId xmlns:a16="http://schemas.microsoft.com/office/drawing/2014/main" id="{FF3FEFCC-6161-4383-9A8E-86D88406887E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0413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61" name="Freeform 479">
              <a:extLst>
                <a:ext uri="{FF2B5EF4-FFF2-40B4-BE49-F238E27FC236}">
                  <a16:creationId xmlns:a16="http://schemas.microsoft.com/office/drawing/2014/main" id="{120C69E0-06DB-41BB-9B9A-F5319301CE19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2739" y="79584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62" name="Freeform 480">
              <a:extLst>
                <a:ext uri="{FF2B5EF4-FFF2-40B4-BE49-F238E27FC236}">
                  <a16:creationId xmlns:a16="http://schemas.microsoft.com/office/drawing/2014/main" id="{3D13074E-4582-46CD-96C9-9CE6E75BDDFC}"/>
                </a:ext>
              </a:extLst>
            </p:cNvPr>
            <p:cNvSpPr>
              <a:spLocks/>
            </p:cNvSpPr>
            <p:nvPr/>
          </p:nvSpPr>
          <p:spPr bwMode="auto">
            <a:xfrm>
              <a:off x="3031366" y="79584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63" name="Freeform 29">
              <a:extLst>
                <a:ext uri="{FF2B5EF4-FFF2-40B4-BE49-F238E27FC236}">
                  <a16:creationId xmlns:a16="http://schemas.microsoft.com/office/drawing/2014/main" id="{6FFA26B9-D9F0-4D99-A70C-555B908F413B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9042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64" name="Freeform 31">
              <a:extLst>
                <a:ext uri="{FF2B5EF4-FFF2-40B4-BE49-F238E27FC236}">
                  <a16:creationId xmlns:a16="http://schemas.microsoft.com/office/drawing/2014/main" id="{6F280A6F-F67F-4DE7-8050-B8F2E2AE26D2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7508" y="79584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65" name="Freeform 29">
              <a:extLst>
                <a:ext uri="{FF2B5EF4-FFF2-40B4-BE49-F238E27FC236}">
                  <a16:creationId xmlns:a16="http://schemas.microsoft.com/office/drawing/2014/main" id="{C8E90094-69DE-4651-9545-A71340266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7670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66" name="Freeform 30">
              <a:extLst>
                <a:ext uri="{FF2B5EF4-FFF2-40B4-BE49-F238E27FC236}">
                  <a16:creationId xmlns:a16="http://schemas.microsoft.com/office/drawing/2014/main" id="{830570CB-E4A4-4603-B75E-205A81F40FE6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3811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67" name="Freeform 31">
              <a:extLst>
                <a:ext uri="{FF2B5EF4-FFF2-40B4-BE49-F238E27FC236}">
                  <a16:creationId xmlns:a16="http://schemas.microsoft.com/office/drawing/2014/main" id="{BDC7470C-762D-4D12-AE23-6BD7A63DCF70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6136" y="79584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68" name="Freeform 32">
              <a:extLst>
                <a:ext uri="{FF2B5EF4-FFF2-40B4-BE49-F238E27FC236}">
                  <a16:creationId xmlns:a16="http://schemas.microsoft.com/office/drawing/2014/main" id="{5EB80833-126E-4ADE-8495-0389BC2E6985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4764" y="79584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69" name="Freeform 29">
              <a:extLst>
                <a:ext uri="{FF2B5EF4-FFF2-40B4-BE49-F238E27FC236}">
                  <a16:creationId xmlns:a16="http://schemas.microsoft.com/office/drawing/2014/main" id="{5DF22FA4-E31F-46C8-AE8E-92FDD8F80341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2439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70" name="Freeform 30">
              <a:extLst>
                <a:ext uri="{FF2B5EF4-FFF2-40B4-BE49-F238E27FC236}">
                  <a16:creationId xmlns:a16="http://schemas.microsoft.com/office/drawing/2014/main" id="{E29D7A71-2F96-40DD-AD08-E7D5B8E63FF8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8580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71" name="Freeform 31">
              <a:extLst>
                <a:ext uri="{FF2B5EF4-FFF2-40B4-BE49-F238E27FC236}">
                  <a16:creationId xmlns:a16="http://schemas.microsoft.com/office/drawing/2014/main" id="{74D10B8E-94AC-4D0F-A6A2-03CB3E835496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0905" y="79584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72" name="Freeform 32">
              <a:extLst>
                <a:ext uri="{FF2B5EF4-FFF2-40B4-BE49-F238E27FC236}">
                  <a16:creationId xmlns:a16="http://schemas.microsoft.com/office/drawing/2014/main" id="{3547FE03-F7E4-45C4-A772-3DB66F006798}"/>
                </a:ext>
              </a:extLst>
            </p:cNvPr>
            <p:cNvSpPr>
              <a:spLocks/>
            </p:cNvSpPr>
            <p:nvPr/>
          </p:nvSpPr>
          <p:spPr bwMode="auto">
            <a:xfrm>
              <a:off x="4669534" y="79584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73" name="Freeform 29">
              <a:extLst>
                <a:ext uri="{FF2B5EF4-FFF2-40B4-BE49-F238E27FC236}">
                  <a16:creationId xmlns:a16="http://schemas.microsoft.com/office/drawing/2014/main" id="{EFB07733-17B8-4D5C-AA17-430A38595641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7208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74" name="Freeform 30">
              <a:extLst>
                <a:ext uri="{FF2B5EF4-FFF2-40B4-BE49-F238E27FC236}">
                  <a16:creationId xmlns:a16="http://schemas.microsoft.com/office/drawing/2014/main" id="{1FDD120E-1E30-4649-820F-F2F3B22F25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3348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75" name="Freeform 31">
              <a:extLst>
                <a:ext uri="{FF2B5EF4-FFF2-40B4-BE49-F238E27FC236}">
                  <a16:creationId xmlns:a16="http://schemas.microsoft.com/office/drawing/2014/main" id="{8673633B-3700-42F4-9F1F-432DBEE433AB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5674" y="79584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76" name="Freeform 32">
              <a:extLst>
                <a:ext uri="{FF2B5EF4-FFF2-40B4-BE49-F238E27FC236}">
                  <a16:creationId xmlns:a16="http://schemas.microsoft.com/office/drawing/2014/main" id="{1698314C-BA3D-4E44-B141-914E665A2F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4302" y="79584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77" name="Freeform 29">
              <a:extLst>
                <a:ext uri="{FF2B5EF4-FFF2-40B4-BE49-F238E27FC236}">
                  <a16:creationId xmlns:a16="http://schemas.microsoft.com/office/drawing/2014/main" id="{7EDA0B9E-A1ED-4440-BB8F-DE634006E96B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1977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78" name="Freeform 30">
              <a:extLst>
                <a:ext uri="{FF2B5EF4-FFF2-40B4-BE49-F238E27FC236}">
                  <a16:creationId xmlns:a16="http://schemas.microsoft.com/office/drawing/2014/main" id="{0097BC4C-2BB1-4042-9475-9C9DE56DF73F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8118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79" name="Freeform 31">
              <a:extLst>
                <a:ext uri="{FF2B5EF4-FFF2-40B4-BE49-F238E27FC236}">
                  <a16:creationId xmlns:a16="http://schemas.microsoft.com/office/drawing/2014/main" id="{43F4B269-502C-47F2-8FC1-E233F0E2914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0443" y="79584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80" name="Freeform 32">
              <a:extLst>
                <a:ext uri="{FF2B5EF4-FFF2-40B4-BE49-F238E27FC236}">
                  <a16:creationId xmlns:a16="http://schemas.microsoft.com/office/drawing/2014/main" id="{8955CC37-2F33-4FA4-ABF9-B6BDCE7BA75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9071" y="79584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81" name="Freeform 499">
              <a:extLst>
                <a:ext uri="{FF2B5EF4-FFF2-40B4-BE49-F238E27FC236}">
                  <a16:creationId xmlns:a16="http://schemas.microsoft.com/office/drawing/2014/main" id="{B20879FB-09D0-499D-879C-29A57451B2A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6745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82" name="Freeform 500">
              <a:extLst>
                <a:ext uri="{FF2B5EF4-FFF2-40B4-BE49-F238E27FC236}">
                  <a16:creationId xmlns:a16="http://schemas.microsoft.com/office/drawing/2014/main" id="{8CEB450C-35EC-4096-8312-A9B3759406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2887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83" name="Freeform 501">
              <a:extLst>
                <a:ext uri="{FF2B5EF4-FFF2-40B4-BE49-F238E27FC236}">
                  <a16:creationId xmlns:a16="http://schemas.microsoft.com/office/drawing/2014/main" id="{BDDC4AAF-9C76-45F7-AB73-A516457D738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05212" y="79584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84" name="Freeform 502">
              <a:extLst>
                <a:ext uri="{FF2B5EF4-FFF2-40B4-BE49-F238E27FC236}">
                  <a16:creationId xmlns:a16="http://schemas.microsoft.com/office/drawing/2014/main" id="{FD54AED2-E9B5-4FC6-96B1-FAF4C6234ED1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3840" y="79584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85" name="Freeform 29">
              <a:extLst>
                <a:ext uri="{FF2B5EF4-FFF2-40B4-BE49-F238E27FC236}">
                  <a16:creationId xmlns:a16="http://schemas.microsoft.com/office/drawing/2014/main" id="{EE5D6E7A-922C-44ED-808C-E65F1CAC7853}"/>
                </a:ext>
              </a:extLst>
            </p:cNvPr>
            <p:cNvSpPr>
              <a:spLocks/>
            </p:cNvSpPr>
            <p:nvPr/>
          </p:nvSpPr>
          <p:spPr bwMode="auto">
            <a:xfrm>
              <a:off x="7181515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86" name="Freeform 31">
              <a:extLst>
                <a:ext uri="{FF2B5EF4-FFF2-40B4-BE49-F238E27FC236}">
                  <a16:creationId xmlns:a16="http://schemas.microsoft.com/office/drawing/2014/main" id="{5EE629D9-E857-4627-BCED-E00747F758C6}"/>
                </a:ext>
              </a:extLst>
            </p:cNvPr>
            <p:cNvSpPr>
              <a:spLocks/>
            </p:cNvSpPr>
            <p:nvPr/>
          </p:nvSpPr>
          <p:spPr bwMode="auto">
            <a:xfrm>
              <a:off x="6959981" y="79584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53" name="Freeform 29">
              <a:extLst>
                <a:ext uri="{FF2B5EF4-FFF2-40B4-BE49-F238E27FC236}">
                  <a16:creationId xmlns:a16="http://schemas.microsoft.com/office/drawing/2014/main" id="{E355B6B8-705C-4486-89C5-CD9DFDC03C91}"/>
                </a:ext>
              </a:extLst>
            </p:cNvPr>
            <p:cNvSpPr>
              <a:spLocks/>
            </p:cNvSpPr>
            <p:nvPr/>
          </p:nvSpPr>
          <p:spPr bwMode="auto">
            <a:xfrm>
              <a:off x="7510142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54" name="Freeform 30">
              <a:extLst>
                <a:ext uri="{FF2B5EF4-FFF2-40B4-BE49-F238E27FC236}">
                  <a16:creationId xmlns:a16="http://schemas.microsoft.com/office/drawing/2014/main" id="{71EAB415-2CE4-471A-9A0C-D149846D4462}"/>
                </a:ext>
              </a:extLst>
            </p:cNvPr>
            <p:cNvSpPr>
              <a:spLocks/>
            </p:cNvSpPr>
            <p:nvPr/>
          </p:nvSpPr>
          <p:spPr bwMode="auto">
            <a:xfrm>
              <a:off x="7836283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55" name="Freeform 31">
              <a:extLst>
                <a:ext uri="{FF2B5EF4-FFF2-40B4-BE49-F238E27FC236}">
                  <a16:creationId xmlns:a16="http://schemas.microsoft.com/office/drawing/2014/main" id="{61E2BB8F-020F-4E90-92A9-7C1156D75697}"/>
                </a:ext>
              </a:extLst>
            </p:cNvPr>
            <p:cNvSpPr>
              <a:spLocks/>
            </p:cNvSpPr>
            <p:nvPr/>
          </p:nvSpPr>
          <p:spPr bwMode="auto">
            <a:xfrm>
              <a:off x="7288609" y="79584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56" name="Freeform 32">
              <a:extLst>
                <a:ext uri="{FF2B5EF4-FFF2-40B4-BE49-F238E27FC236}">
                  <a16:creationId xmlns:a16="http://schemas.microsoft.com/office/drawing/2014/main" id="{F063538C-31A5-4E90-9726-36359D7BF88F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7237" y="79584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57" name="Freeform 29">
              <a:extLst>
                <a:ext uri="{FF2B5EF4-FFF2-40B4-BE49-F238E27FC236}">
                  <a16:creationId xmlns:a16="http://schemas.microsoft.com/office/drawing/2014/main" id="{C9269EA8-7774-4BE6-A632-185043052D3E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4912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58" name="Freeform 30">
              <a:extLst>
                <a:ext uri="{FF2B5EF4-FFF2-40B4-BE49-F238E27FC236}">
                  <a16:creationId xmlns:a16="http://schemas.microsoft.com/office/drawing/2014/main" id="{6FA9F760-D8B0-4A2D-8664-BA5901232D8E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1052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59" name="Freeform 31">
              <a:extLst>
                <a:ext uri="{FF2B5EF4-FFF2-40B4-BE49-F238E27FC236}">
                  <a16:creationId xmlns:a16="http://schemas.microsoft.com/office/drawing/2014/main" id="{EAE5F1D5-3A1A-4098-9716-DC42B4CD8918}"/>
                </a:ext>
              </a:extLst>
            </p:cNvPr>
            <p:cNvSpPr>
              <a:spLocks/>
            </p:cNvSpPr>
            <p:nvPr/>
          </p:nvSpPr>
          <p:spPr bwMode="auto">
            <a:xfrm>
              <a:off x="7943378" y="79584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60" name="Freeform 32">
              <a:extLst>
                <a:ext uri="{FF2B5EF4-FFF2-40B4-BE49-F238E27FC236}">
                  <a16:creationId xmlns:a16="http://schemas.microsoft.com/office/drawing/2014/main" id="{A0CD98C8-DEDC-413C-AAE0-B8664482BF8C}"/>
                </a:ext>
              </a:extLst>
            </p:cNvPr>
            <p:cNvSpPr>
              <a:spLocks/>
            </p:cNvSpPr>
            <p:nvPr/>
          </p:nvSpPr>
          <p:spPr bwMode="auto">
            <a:xfrm>
              <a:off x="8272007" y="79584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61" name="Freeform 29">
              <a:extLst>
                <a:ext uri="{FF2B5EF4-FFF2-40B4-BE49-F238E27FC236}">
                  <a16:creationId xmlns:a16="http://schemas.microsoft.com/office/drawing/2014/main" id="{C780E0D8-60FD-4EDD-9CD8-7E16BA808DC1}"/>
                </a:ext>
              </a:extLst>
            </p:cNvPr>
            <p:cNvSpPr>
              <a:spLocks/>
            </p:cNvSpPr>
            <p:nvPr/>
          </p:nvSpPr>
          <p:spPr bwMode="auto">
            <a:xfrm>
              <a:off x="8819680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62" name="Freeform 30">
              <a:extLst>
                <a:ext uri="{FF2B5EF4-FFF2-40B4-BE49-F238E27FC236}">
                  <a16:creationId xmlns:a16="http://schemas.microsoft.com/office/drawing/2014/main" id="{68C5F65A-2091-40BE-9ABE-356F146096D7}"/>
                </a:ext>
              </a:extLst>
            </p:cNvPr>
            <p:cNvSpPr>
              <a:spLocks/>
            </p:cNvSpPr>
            <p:nvPr/>
          </p:nvSpPr>
          <p:spPr bwMode="auto">
            <a:xfrm>
              <a:off x="9145821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63" name="Freeform 31">
              <a:extLst>
                <a:ext uri="{FF2B5EF4-FFF2-40B4-BE49-F238E27FC236}">
                  <a16:creationId xmlns:a16="http://schemas.microsoft.com/office/drawing/2014/main" id="{8CE0C39C-EB67-4F43-9EB6-0A980D570693}"/>
                </a:ext>
              </a:extLst>
            </p:cNvPr>
            <p:cNvSpPr>
              <a:spLocks/>
            </p:cNvSpPr>
            <p:nvPr/>
          </p:nvSpPr>
          <p:spPr bwMode="auto">
            <a:xfrm>
              <a:off x="8598147" y="79584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64" name="Freeform 32">
              <a:extLst>
                <a:ext uri="{FF2B5EF4-FFF2-40B4-BE49-F238E27FC236}">
                  <a16:creationId xmlns:a16="http://schemas.microsoft.com/office/drawing/2014/main" id="{4D40A3C6-5940-45E8-939D-03C382285E09}"/>
                </a:ext>
              </a:extLst>
            </p:cNvPr>
            <p:cNvSpPr>
              <a:spLocks/>
            </p:cNvSpPr>
            <p:nvPr/>
          </p:nvSpPr>
          <p:spPr bwMode="auto">
            <a:xfrm>
              <a:off x="8926774" y="79584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65" name="Freeform 29">
              <a:extLst>
                <a:ext uri="{FF2B5EF4-FFF2-40B4-BE49-F238E27FC236}">
                  <a16:creationId xmlns:a16="http://schemas.microsoft.com/office/drawing/2014/main" id="{2D070B8F-D388-42F8-9060-AC85AA3171C2}"/>
                </a:ext>
              </a:extLst>
            </p:cNvPr>
            <p:cNvSpPr>
              <a:spLocks/>
            </p:cNvSpPr>
            <p:nvPr/>
          </p:nvSpPr>
          <p:spPr bwMode="auto">
            <a:xfrm>
              <a:off x="9474450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66" name="Freeform 30">
              <a:extLst>
                <a:ext uri="{FF2B5EF4-FFF2-40B4-BE49-F238E27FC236}">
                  <a16:creationId xmlns:a16="http://schemas.microsoft.com/office/drawing/2014/main" id="{D0680CB7-6B1B-496C-B4C3-66F5C290F9A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00591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67" name="Freeform 31">
              <a:extLst>
                <a:ext uri="{FF2B5EF4-FFF2-40B4-BE49-F238E27FC236}">
                  <a16:creationId xmlns:a16="http://schemas.microsoft.com/office/drawing/2014/main" id="{07E75AAD-D078-4D04-B62F-4FE20DF5BF9B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2915" y="79584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68" name="Freeform 32">
              <a:extLst>
                <a:ext uri="{FF2B5EF4-FFF2-40B4-BE49-F238E27FC236}">
                  <a16:creationId xmlns:a16="http://schemas.microsoft.com/office/drawing/2014/main" id="{752AA88E-2254-434E-A3A6-8F35D541F2ED}"/>
                </a:ext>
              </a:extLst>
            </p:cNvPr>
            <p:cNvSpPr>
              <a:spLocks/>
            </p:cNvSpPr>
            <p:nvPr/>
          </p:nvSpPr>
          <p:spPr bwMode="auto">
            <a:xfrm>
              <a:off x="9581544" y="79584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69" name="Freeform 387">
              <a:extLst>
                <a:ext uri="{FF2B5EF4-FFF2-40B4-BE49-F238E27FC236}">
                  <a16:creationId xmlns:a16="http://schemas.microsoft.com/office/drawing/2014/main" id="{91AFAD3B-76EF-49F8-AF4E-F79B155B5D2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9218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70" name="Freeform 388">
              <a:extLst>
                <a:ext uri="{FF2B5EF4-FFF2-40B4-BE49-F238E27FC236}">
                  <a16:creationId xmlns:a16="http://schemas.microsoft.com/office/drawing/2014/main" id="{AD4AE479-698B-4F3F-9106-2D1E5547167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55360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71" name="Freeform 389">
              <a:extLst>
                <a:ext uri="{FF2B5EF4-FFF2-40B4-BE49-F238E27FC236}">
                  <a16:creationId xmlns:a16="http://schemas.microsoft.com/office/drawing/2014/main" id="{3D200F2D-46A1-4FAB-9BFA-7822CAB97A91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7685" y="79584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72" name="Freeform 390">
              <a:extLst>
                <a:ext uri="{FF2B5EF4-FFF2-40B4-BE49-F238E27FC236}">
                  <a16:creationId xmlns:a16="http://schemas.microsoft.com/office/drawing/2014/main" id="{29DAC8BE-02CE-460E-AA58-7F00B180FE4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36312" y="79584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73" name="Freeform 29">
              <a:extLst>
                <a:ext uri="{FF2B5EF4-FFF2-40B4-BE49-F238E27FC236}">
                  <a16:creationId xmlns:a16="http://schemas.microsoft.com/office/drawing/2014/main" id="{E373CEA0-3971-46E0-B00A-838759A15E2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83987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74" name="Freeform 31">
              <a:extLst>
                <a:ext uri="{FF2B5EF4-FFF2-40B4-BE49-F238E27FC236}">
                  <a16:creationId xmlns:a16="http://schemas.microsoft.com/office/drawing/2014/main" id="{712BDDB2-BAAF-46E0-A930-8E2D26181F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2454" y="79584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75" name="Freeform 29">
              <a:extLst>
                <a:ext uri="{FF2B5EF4-FFF2-40B4-BE49-F238E27FC236}">
                  <a16:creationId xmlns:a16="http://schemas.microsoft.com/office/drawing/2014/main" id="{53A68A05-9B0D-4E89-8166-04B1059EB9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2615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76" name="Freeform 30">
              <a:extLst>
                <a:ext uri="{FF2B5EF4-FFF2-40B4-BE49-F238E27FC236}">
                  <a16:creationId xmlns:a16="http://schemas.microsoft.com/office/drawing/2014/main" id="{28C34594-F466-44D8-81DB-C6168625DB0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38757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77" name="Freeform 31">
              <a:extLst>
                <a:ext uri="{FF2B5EF4-FFF2-40B4-BE49-F238E27FC236}">
                  <a16:creationId xmlns:a16="http://schemas.microsoft.com/office/drawing/2014/main" id="{05F1A90C-5F99-4981-B4F0-40D673DC21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91083" y="79584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78" name="Freeform 32">
              <a:extLst>
                <a:ext uri="{FF2B5EF4-FFF2-40B4-BE49-F238E27FC236}">
                  <a16:creationId xmlns:a16="http://schemas.microsoft.com/office/drawing/2014/main" id="{580AC64F-5593-4181-A0A2-082CB86C04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19710" y="79584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79" name="Freeform 397">
              <a:extLst>
                <a:ext uri="{FF2B5EF4-FFF2-40B4-BE49-F238E27FC236}">
                  <a16:creationId xmlns:a16="http://schemas.microsoft.com/office/drawing/2014/main" id="{05A42094-8C7E-481A-A6A8-05C295C8FE0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67385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80" name="Freeform 398">
              <a:extLst>
                <a:ext uri="{FF2B5EF4-FFF2-40B4-BE49-F238E27FC236}">
                  <a16:creationId xmlns:a16="http://schemas.microsoft.com/office/drawing/2014/main" id="{432208F0-F6FB-4FD7-AFFA-7C0E6257F8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93526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81" name="Freeform 399">
              <a:extLst>
                <a:ext uri="{FF2B5EF4-FFF2-40B4-BE49-F238E27FC236}">
                  <a16:creationId xmlns:a16="http://schemas.microsoft.com/office/drawing/2014/main" id="{52302EEC-BC83-4C40-B335-379B0B3C774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45852" y="79584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82" name="Freeform 400">
              <a:extLst>
                <a:ext uri="{FF2B5EF4-FFF2-40B4-BE49-F238E27FC236}">
                  <a16:creationId xmlns:a16="http://schemas.microsoft.com/office/drawing/2014/main" id="{DA9C0D33-F413-48F7-BA12-7E9DC9E1621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74480" y="79584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808" name="Group 1807">
            <a:extLst>
              <a:ext uri="{FF2B5EF4-FFF2-40B4-BE49-F238E27FC236}">
                <a16:creationId xmlns:a16="http://schemas.microsoft.com/office/drawing/2014/main" id="{F97B1388-E461-4A38-9B09-B364514CB632}"/>
              </a:ext>
            </a:extLst>
          </p:cNvPr>
          <p:cNvGrpSpPr/>
          <p:nvPr userDrawn="1"/>
        </p:nvGrpSpPr>
        <p:grpSpPr>
          <a:xfrm>
            <a:off x="83664" y="1203974"/>
            <a:ext cx="12009864" cy="176637"/>
            <a:chOff x="83663" y="1093620"/>
            <a:chExt cx="12009864" cy="176637"/>
          </a:xfrm>
        </p:grpSpPr>
        <p:sp>
          <p:nvSpPr>
            <p:cNvPr id="587" name="Freeform 29">
              <a:extLst>
                <a:ext uri="{FF2B5EF4-FFF2-40B4-BE49-F238E27FC236}">
                  <a16:creationId xmlns:a16="http://schemas.microsoft.com/office/drawing/2014/main" id="{36B162BB-7163-4D21-B3A9-C8C41569AC0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959982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88" name="Freeform 30">
              <a:extLst>
                <a:ext uri="{FF2B5EF4-FFF2-40B4-BE49-F238E27FC236}">
                  <a16:creationId xmlns:a16="http://schemas.microsoft.com/office/drawing/2014/main" id="{697E87B2-E6B5-49F6-AC2D-2C41C8927D1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633841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89" name="Freeform 31">
              <a:extLst>
                <a:ext uri="{FF2B5EF4-FFF2-40B4-BE49-F238E27FC236}">
                  <a16:creationId xmlns:a16="http://schemas.microsoft.com/office/drawing/2014/main" id="{867C8C9E-A4EC-40C3-82BE-A1E95DD29A3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067076" y="10936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90" name="Freeform 32">
              <a:extLst>
                <a:ext uri="{FF2B5EF4-FFF2-40B4-BE49-F238E27FC236}">
                  <a16:creationId xmlns:a16="http://schemas.microsoft.com/office/drawing/2014/main" id="{E6581502-05A8-44D2-A397-CB6D4AEBAFA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740936" y="10936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91" name="Freeform 29">
              <a:extLst>
                <a:ext uri="{FF2B5EF4-FFF2-40B4-BE49-F238E27FC236}">
                  <a16:creationId xmlns:a16="http://schemas.microsoft.com/office/drawing/2014/main" id="{E84CA57F-FCA6-4C7B-8760-905E893F0B4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305212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92" name="Freeform 30">
              <a:extLst>
                <a:ext uri="{FF2B5EF4-FFF2-40B4-BE49-F238E27FC236}">
                  <a16:creationId xmlns:a16="http://schemas.microsoft.com/office/drawing/2014/main" id="{04B23132-24D5-45D5-8D5D-ABFCF82AEF8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979072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93" name="Freeform 31">
              <a:extLst>
                <a:ext uri="{FF2B5EF4-FFF2-40B4-BE49-F238E27FC236}">
                  <a16:creationId xmlns:a16="http://schemas.microsoft.com/office/drawing/2014/main" id="{1BFE2D4E-2F01-4812-91E4-4A3DCD06755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412307" y="10936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94" name="Freeform 32">
              <a:extLst>
                <a:ext uri="{FF2B5EF4-FFF2-40B4-BE49-F238E27FC236}">
                  <a16:creationId xmlns:a16="http://schemas.microsoft.com/office/drawing/2014/main" id="{616787D7-48DF-4F58-88DE-FDCF48065F5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086166" y="10936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95" name="Freeform 29">
              <a:extLst>
                <a:ext uri="{FF2B5EF4-FFF2-40B4-BE49-F238E27FC236}">
                  <a16:creationId xmlns:a16="http://schemas.microsoft.com/office/drawing/2014/main" id="{239E8565-CEDA-40B3-A95D-9C053AF7C62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650444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96" name="Freeform 30">
              <a:extLst>
                <a:ext uri="{FF2B5EF4-FFF2-40B4-BE49-F238E27FC236}">
                  <a16:creationId xmlns:a16="http://schemas.microsoft.com/office/drawing/2014/main" id="{75726EFC-E202-4C6E-A623-182690D5C6F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324303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97" name="Freeform 31">
              <a:extLst>
                <a:ext uri="{FF2B5EF4-FFF2-40B4-BE49-F238E27FC236}">
                  <a16:creationId xmlns:a16="http://schemas.microsoft.com/office/drawing/2014/main" id="{AE07D73F-0FBB-4CC6-AAE5-FCE5AE42A8A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757538" y="10936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98" name="Freeform 32">
              <a:extLst>
                <a:ext uri="{FF2B5EF4-FFF2-40B4-BE49-F238E27FC236}">
                  <a16:creationId xmlns:a16="http://schemas.microsoft.com/office/drawing/2014/main" id="{14C1270F-0E67-42B6-AC5A-672BA742CCB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431398" y="10936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99" name="Freeform 29">
              <a:extLst>
                <a:ext uri="{FF2B5EF4-FFF2-40B4-BE49-F238E27FC236}">
                  <a16:creationId xmlns:a16="http://schemas.microsoft.com/office/drawing/2014/main" id="{534CAF96-30DC-4EB7-A93A-50DA5A4F2EB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995675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00" name="Freeform 30">
              <a:extLst>
                <a:ext uri="{FF2B5EF4-FFF2-40B4-BE49-F238E27FC236}">
                  <a16:creationId xmlns:a16="http://schemas.microsoft.com/office/drawing/2014/main" id="{125C76F1-16D6-4905-B7FB-B5218F83B84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669534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01" name="Freeform 31">
              <a:extLst>
                <a:ext uri="{FF2B5EF4-FFF2-40B4-BE49-F238E27FC236}">
                  <a16:creationId xmlns:a16="http://schemas.microsoft.com/office/drawing/2014/main" id="{B3E03C26-E907-4B62-B931-C3A78968B51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102769" y="10936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02" name="Freeform 32">
              <a:extLst>
                <a:ext uri="{FF2B5EF4-FFF2-40B4-BE49-F238E27FC236}">
                  <a16:creationId xmlns:a16="http://schemas.microsoft.com/office/drawing/2014/main" id="{E1FC75F6-8CC4-485B-BC78-7D2330B3BBA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776629" y="10936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03" name="Freeform 521">
              <a:extLst>
                <a:ext uri="{FF2B5EF4-FFF2-40B4-BE49-F238E27FC236}">
                  <a16:creationId xmlns:a16="http://schemas.microsoft.com/office/drawing/2014/main" id="{970F6CC9-D98B-41E8-B148-FACF62CDB5F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340906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04" name="Freeform 522">
              <a:extLst>
                <a:ext uri="{FF2B5EF4-FFF2-40B4-BE49-F238E27FC236}">
                  <a16:creationId xmlns:a16="http://schemas.microsoft.com/office/drawing/2014/main" id="{39471E83-CC9B-45BE-AAA7-F4A58772E03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014765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05" name="Freeform 523">
              <a:extLst>
                <a:ext uri="{FF2B5EF4-FFF2-40B4-BE49-F238E27FC236}">
                  <a16:creationId xmlns:a16="http://schemas.microsoft.com/office/drawing/2014/main" id="{9A221B38-7190-4F41-B393-A22B6DF3E67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447999" y="10936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06" name="Freeform 524">
              <a:extLst>
                <a:ext uri="{FF2B5EF4-FFF2-40B4-BE49-F238E27FC236}">
                  <a16:creationId xmlns:a16="http://schemas.microsoft.com/office/drawing/2014/main" id="{1F59ACC4-4494-4672-ACC1-8A2C02F7B8C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121860" y="10936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07" name="Freeform 29">
              <a:extLst>
                <a:ext uri="{FF2B5EF4-FFF2-40B4-BE49-F238E27FC236}">
                  <a16:creationId xmlns:a16="http://schemas.microsoft.com/office/drawing/2014/main" id="{1AFC02B4-5C47-4F76-B5CE-2F12F0B9A16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686136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08" name="Freeform 31">
              <a:extLst>
                <a:ext uri="{FF2B5EF4-FFF2-40B4-BE49-F238E27FC236}">
                  <a16:creationId xmlns:a16="http://schemas.microsoft.com/office/drawing/2014/main" id="{3C8F2F10-339A-4BC5-B9B5-2CB5F4C569E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93231" y="10936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09" name="Freeform 29">
              <a:extLst>
                <a:ext uri="{FF2B5EF4-FFF2-40B4-BE49-F238E27FC236}">
                  <a16:creationId xmlns:a16="http://schemas.microsoft.com/office/drawing/2014/main" id="{B57197C2-DCE7-408C-9419-70B75E96EA7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357508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10" name="Freeform 30">
              <a:extLst>
                <a:ext uri="{FF2B5EF4-FFF2-40B4-BE49-F238E27FC236}">
                  <a16:creationId xmlns:a16="http://schemas.microsoft.com/office/drawing/2014/main" id="{30EB9B17-B68D-4FE2-BF0E-6F6798D527D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031367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11" name="Freeform 31">
              <a:extLst>
                <a:ext uri="{FF2B5EF4-FFF2-40B4-BE49-F238E27FC236}">
                  <a16:creationId xmlns:a16="http://schemas.microsoft.com/office/drawing/2014/main" id="{86B1E483-6FE2-43E3-AB5F-039CED079D8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464602" y="10936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12" name="Freeform 32">
              <a:extLst>
                <a:ext uri="{FF2B5EF4-FFF2-40B4-BE49-F238E27FC236}">
                  <a16:creationId xmlns:a16="http://schemas.microsoft.com/office/drawing/2014/main" id="{FA62A1BF-A571-46C9-A11C-5AEE1C41781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138462" y="10936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13" name="Freeform 29">
              <a:extLst>
                <a:ext uri="{FF2B5EF4-FFF2-40B4-BE49-F238E27FC236}">
                  <a16:creationId xmlns:a16="http://schemas.microsoft.com/office/drawing/2014/main" id="{2768E451-7777-4880-845E-F7B6BE7FA8F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702739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14" name="Freeform 30">
              <a:extLst>
                <a:ext uri="{FF2B5EF4-FFF2-40B4-BE49-F238E27FC236}">
                  <a16:creationId xmlns:a16="http://schemas.microsoft.com/office/drawing/2014/main" id="{6AAA3D23-B21A-4993-A356-986EA1DE286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376598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15" name="Freeform 31">
              <a:extLst>
                <a:ext uri="{FF2B5EF4-FFF2-40B4-BE49-F238E27FC236}">
                  <a16:creationId xmlns:a16="http://schemas.microsoft.com/office/drawing/2014/main" id="{F81C0D60-08CF-4B7F-A6C3-4C964E21CC3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809833" y="10936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16" name="Freeform 32">
              <a:extLst>
                <a:ext uri="{FF2B5EF4-FFF2-40B4-BE49-F238E27FC236}">
                  <a16:creationId xmlns:a16="http://schemas.microsoft.com/office/drawing/2014/main" id="{C779632A-3F99-4EEE-8779-C94FFD483CB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483693" y="10936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17" name="Freeform 29">
              <a:extLst>
                <a:ext uri="{FF2B5EF4-FFF2-40B4-BE49-F238E27FC236}">
                  <a16:creationId xmlns:a16="http://schemas.microsoft.com/office/drawing/2014/main" id="{88635CBC-DAAE-463A-A7FA-BDF471C2341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047970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18" name="Freeform 30">
              <a:extLst>
                <a:ext uri="{FF2B5EF4-FFF2-40B4-BE49-F238E27FC236}">
                  <a16:creationId xmlns:a16="http://schemas.microsoft.com/office/drawing/2014/main" id="{98EF7E55-704F-4D85-A12C-D8E593AD2D8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21830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19" name="Freeform 31">
              <a:extLst>
                <a:ext uri="{FF2B5EF4-FFF2-40B4-BE49-F238E27FC236}">
                  <a16:creationId xmlns:a16="http://schemas.microsoft.com/office/drawing/2014/main" id="{CFBBF037-13CE-44D7-B7F7-2EA00F92D08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155065" y="10936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20" name="Freeform 32">
              <a:extLst>
                <a:ext uri="{FF2B5EF4-FFF2-40B4-BE49-F238E27FC236}">
                  <a16:creationId xmlns:a16="http://schemas.microsoft.com/office/drawing/2014/main" id="{36C3D6C6-8C25-48FB-99D7-CDD4DA0E2DF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828924" y="10936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21" name="Freeform 29">
              <a:extLst>
                <a:ext uri="{FF2B5EF4-FFF2-40B4-BE49-F238E27FC236}">
                  <a16:creationId xmlns:a16="http://schemas.microsoft.com/office/drawing/2014/main" id="{BE4E4866-79AD-496A-B825-4FCF74DC739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93201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22" name="Freeform 30">
              <a:extLst>
                <a:ext uri="{FF2B5EF4-FFF2-40B4-BE49-F238E27FC236}">
                  <a16:creationId xmlns:a16="http://schemas.microsoft.com/office/drawing/2014/main" id="{37624B24-B1BF-4103-8468-856B7D2F105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67060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23" name="Freeform 31">
              <a:extLst>
                <a:ext uri="{FF2B5EF4-FFF2-40B4-BE49-F238E27FC236}">
                  <a16:creationId xmlns:a16="http://schemas.microsoft.com/office/drawing/2014/main" id="{285A91E1-96BC-42C3-AF9D-B9F2EDC3F72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500296" y="10936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24" name="Freeform 32">
              <a:extLst>
                <a:ext uri="{FF2B5EF4-FFF2-40B4-BE49-F238E27FC236}">
                  <a16:creationId xmlns:a16="http://schemas.microsoft.com/office/drawing/2014/main" id="{5B40AAB1-E0F8-4AC8-B294-77D343A3C25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74155" y="10936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25" name="Freeform 543">
              <a:extLst>
                <a:ext uri="{FF2B5EF4-FFF2-40B4-BE49-F238E27FC236}">
                  <a16:creationId xmlns:a16="http://schemas.microsoft.com/office/drawing/2014/main" id="{15B45575-B0A8-4E1A-A502-6FBA948C5B2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8433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26" name="Freeform 544">
              <a:extLst>
                <a:ext uri="{FF2B5EF4-FFF2-40B4-BE49-F238E27FC236}">
                  <a16:creationId xmlns:a16="http://schemas.microsoft.com/office/drawing/2014/main" id="{F00C7CD9-4664-4851-B7E8-F320B38B6C1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12291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27" name="Freeform 545">
              <a:extLst>
                <a:ext uri="{FF2B5EF4-FFF2-40B4-BE49-F238E27FC236}">
                  <a16:creationId xmlns:a16="http://schemas.microsoft.com/office/drawing/2014/main" id="{79E7243C-3F48-4917-A35D-F6B4760E0C5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45526" y="10936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28" name="Freeform 546">
              <a:extLst>
                <a:ext uri="{FF2B5EF4-FFF2-40B4-BE49-F238E27FC236}">
                  <a16:creationId xmlns:a16="http://schemas.microsoft.com/office/drawing/2014/main" id="{0E06BBDA-92F4-4670-8013-AA005C5D468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19387" y="10936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29" name="Freeform 29">
              <a:extLst>
                <a:ext uri="{FF2B5EF4-FFF2-40B4-BE49-F238E27FC236}">
                  <a16:creationId xmlns:a16="http://schemas.microsoft.com/office/drawing/2014/main" id="{AC7FC873-6A15-4A31-B5E9-3D3D3ED770A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663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30" name="Freeform 31">
              <a:extLst>
                <a:ext uri="{FF2B5EF4-FFF2-40B4-BE49-F238E27FC236}">
                  <a16:creationId xmlns:a16="http://schemas.microsoft.com/office/drawing/2014/main" id="{F0A21B7E-B68B-43D9-A348-6A37C83E136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90757" y="10936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83" name="Freeform 30">
              <a:extLst>
                <a:ext uri="{FF2B5EF4-FFF2-40B4-BE49-F238E27FC236}">
                  <a16:creationId xmlns:a16="http://schemas.microsoft.com/office/drawing/2014/main" id="{0505EC1E-71A0-4757-AA67-CB066898004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874480" y="109735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84" name="Freeform 32">
              <a:extLst>
                <a:ext uri="{FF2B5EF4-FFF2-40B4-BE49-F238E27FC236}">
                  <a16:creationId xmlns:a16="http://schemas.microsoft.com/office/drawing/2014/main" id="{5552218F-8F2F-4BED-818B-B48D43F0B16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981575" y="109362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85" name="Freeform 403">
              <a:extLst>
                <a:ext uri="{FF2B5EF4-FFF2-40B4-BE49-F238E27FC236}">
                  <a16:creationId xmlns:a16="http://schemas.microsoft.com/office/drawing/2014/main" id="{D1FB006D-7447-48B6-BC17-46267D0B98F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545853" y="109735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86" name="Freeform 404">
              <a:extLst>
                <a:ext uri="{FF2B5EF4-FFF2-40B4-BE49-F238E27FC236}">
                  <a16:creationId xmlns:a16="http://schemas.microsoft.com/office/drawing/2014/main" id="{61FF96BF-D17A-4E41-8CF2-1C39CBCA393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219711" y="109735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87" name="Freeform 405">
              <a:extLst>
                <a:ext uri="{FF2B5EF4-FFF2-40B4-BE49-F238E27FC236}">
                  <a16:creationId xmlns:a16="http://schemas.microsoft.com/office/drawing/2014/main" id="{F69EA0B0-D8F2-484D-8C6B-3E65F520039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652945" y="109362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88" name="Freeform 406">
              <a:extLst>
                <a:ext uri="{FF2B5EF4-FFF2-40B4-BE49-F238E27FC236}">
                  <a16:creationId xmlns:a16="http://schemas.microsoft.com/office/drawing/2014/main" id="{077EC9E4-3943-4C91-BEB3-C0C84735998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326806" y="109362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89" name="Freeform 29">
              <a:extLst>
                <a:ext uri="{FF2B5EF4-FFF2-40B4-BE49-F238E27FC236}">
                  <a16:creationId xmlns:a16="http://schemas.microsoft.com/office/drawing/2014/main" id="{C772453A-CA0A-4192-809C-1BBC4B26C8E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891083" y="109735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90" name="Freeform 31">
              <a:extLst>
                <a:ext uri="{FF2B5EF4-FFF2-40B4-BE49-F238E27FC236}">
                  <a16:creationId xmlns:a16="http://schemas.microsoft.com/office/drawing/2014/main" id="{A505ED5C-83DB-45E9-9B45-09451403E1C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998177" y="109362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91" name="Freeform 29">
              <a:extLst>
                <a:ext uri="{FF2B5EF4-FFF2-40B4-BE49-F238E27FC236}">
                  <a16:creationId xmlns:a16="http://schemas.microsoft.com/office/drawing/2014/main" id="{57C850A7-ACFC-4CDD-8757-A3229D5DB42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562455" y="109735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92" name="Freeform 30">
              <a:extLst>
                <a:ext uri="{FF2B5EF4-FFF2-40B4-BE49-F238E27FC236}">
                  <a16:creationId xmlns:a16="http://schemas.microsoft.com/office/drawing/2014/main" id="{A8588D13-D9C9-4760-A976-F6E680ADCAF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236313" y="109735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93" name="Freeform 31">
              <a:extLst>
                <a:ext uri="{FF2B5EF4-FFF2-40B4-BE49-F238E27FC236}">
                  <a16:creationId xmlns:a16="http://schemas.microsoft.com/office/drawing/2014/main" id="{180833DC-1CFB-41CA-90B2-2CCE86E83D9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669548" y="109362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94" name="Freeform 32">
              <a:extLst>
                <a:ext uri="{FF2B5EF4-FFF2-40B4-BE49-F238E27FC236}">
                  <a16:creationId xmlns:a16="http://schemas.microsoft.com/office/drawing/2014/main" id="{7D64AF77-4D5D-4817-B827-B11D44AAD28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343408" y="109362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95" name="Freeform 29">
              <a:extLst>
                <a:ext uri="{FF2B5EF4-FFF2-40B4-BE49-F238E27FC236}">
                  <a16:creationId xmlns:a16="http://schemas.microsoft.com/office/drawing/2014/main" id="{1EBE0504-4F94-4B68-B004-7CE88CA86BA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907685" y="109735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96" name="Freeform 30">
              <a:extLst>
                <a:ext uri="{FF2B5EF4-FFF2-40B4-BE49-F238E27FC236}">
                  <a16:creationId xmlns:a16="http://schemas.microsoft.com/office/drawing/2014/main" id="{A3F3D72F-364F-4F43-BDC8-57961723519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581544" y="109735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97" name="Freeform 31">
              <a:extLst>
                <a:ext uri="{FF2B5EF4-FFF2-40B4-BE49-F238E27FC236}">
                  <a16:creationId xmlns:a16="http://schemas.microsoft.com/office/drawing/2014/main" id="{A5E0DE00-7E2C-43F3-A74D-D9BBABA1A65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014780" y="109362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98" name="Freeform 32">
              <a:extLst>
                <a:ext uri="{FF2B5EF4-FFF2-40B4-BE49-F238E27FC236}">
                  <a16:creationId xmlns:a16="http://schemas.microsoft.com/office/drawing/2014/main" id="{3CB09C05-AFE1-4043-9CEA-554A825CB4D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688639" y="109362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99" name="Freeform 29">
              <a:extLst>
                <a:ext uri="{FF2B5EF4-FFF2-40B4-BE49-F238E27FC236}">
                  <a16:creationId xmlns:a16="http://schemas.microsoft.com/office/drawing/2014/main" id="{32F82255-1C6C-4F2D-AFF6-0DEFB9BB382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252916" y="109735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00" name="Freeform 30">
              <a:extLst>
                <a:ext uri="{FF2B5EF4-FFF2-40B4-BE49-F238E27FC236}">
                  <a16:creationId xmlns:a16="http://schemas.microsoft.com/office/drawing/2014/main" id="{90ED368B-C56C-4638-BDED-57AAE97B444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926775" y="109735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01" name="Freeform 31">
              <a:extLst>
                <a:ext uri="{FF2B5EF4-FFF2-40B4-BE49-F238E27FC236}">
                  <a16:creationId xmlns:a16="http://schemas.microsoft.com/office/drawing/2014/main" id="{F78D68BB-3538-45D3-877E-773442DC114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360011" y="109362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02" name="Freeform 32">
              <a:extLst>
                <a:ext uri="{FF2B5EF4-FFF2-40B4-BE49-F238E27FC236}">
                  <a16:creationId xmlns:a16="http://schemas.microsoft.com/office/drawing/2014/main" id="{DE8D0B18-51B4-4B08-B7EC-C0CAEC9919D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033870" y="109362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03" name="Freeform 29">
              <a:extLst>
                <a:ext uri="{FF2B5EF4-FFF2-40B4-BE49-F238E27FC236}">
                  <a16:creationId xmlns:a16="http://schemas.microsoft.com/office/drawing/2014/main" id="{FE69D609-E608-42DA-848F-C13313CA2E8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598148" y="109735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04" name="Freeform 30">
              <a:extLst>
                <a:ext uri="{FF2B5EF4-FFF2-40B4-BE49-F238E27FC236}">
                  <a16:creationId xmlns:a16="http://schemas.microsoft.com/office/drawing/2014/main" id="{AE2C51F5-C918-4FEB-9816-FB44F800658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272007" y="109735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05" name="Freeform 31">
              <a:extLst>
                <a:ext uri="{FF2B5EF4-FFF2-40B4-BE49-F238E27FC236}">
                  <a16:creationId xmlns:a16="http://schemas.microsoft.com/office/drawing/2014/main" id="{BDA39113-B17F-4E4F-A0A5-142A76BF7D3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705242" y="109362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06" name="Freeform 32">
              <a:extLst>
                <a:ext uri="{FF2B5EF4-FFF2-40B4-BE49-F238E27FC236}">
                  <a16:creationId xmlns:a16="http://schemas.microsoft.com/office/drawing/2014/main" id="{0549CF8D-2955-4DCF-89C6-A4A5D9D945A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79101" y="109362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07" name="Freeform 425">
              <a:extLst>
                <a:ext uri="{FF2B5EF4-FFF2-40B4-BE49-F238E27FC236}">
                  <a16:creationId xmlns:a16="http://schemas.microsoft.com/office/drawing/2014/main" id="{C27AE4E9-D86B-4032-BEF1-8302F2A9842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943379" y="109735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08" name="Freeform 426">
              <a:extLst>
                <a:ext uri="{FF2B5EF4-FFF2-40B4-BE49-F238E27FC236}">
                  <a16:creationId xmlns:a16="http://schemas.microsoft.com/office/drawing/2014/main" id="{9B59B0E4-B884-4807-B731-5DD8C8318FD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617237" y="109735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09" name="Freeform 427">
              <a:extLst>
                <a:ext uri="{FF2B5EF4-FFF2-40B4-BE49-F238E27FC236}">
                  <a16:creationId xmlns:a16="http://schemas.microsoft.com/office/drawing/2014/main" id="{421DA6DF-1688-4B28-8A93-CF30836F581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050472" y="109362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10" name="Freeform 428">
              <a:extLst>
                <a:ext uri="{FF2B5EF4-FFF2-40B4-BE49-F238E27FC236}">
                  <a16:creationId xmlns:a16="http://schemas.microsoft.com/office/drawing/2014/main" id="{7DBC9D7A-990D-4EB3-BB41-AF524D863D5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724332" y="109362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11" name="Freeform 29">
              <a:extLst>
                <a:ext uri="{FF2B5EF4-FFF2-40B4-BE49-F238E27FC236}">
                  <a16:creationId xmlns:a16="http://schemas.microsoft.com/office/drawing/2014/main" id="{CD10BADB-C74B-4DDC-BC8A-370CF75C6E2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288609" y="109735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12" name="Freeform 31">
              <a:extLst>
                <a:ext uri="{FF2B5EF4-FFF2-40B4-BE49-F238E27FC236}">
                  <a16:creationId xmlns:a16="http://schemas.microsoft.com/office/drawing/2014/main" id="{36CD42B8-8600-48C7-88C2-93E307AF600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95703" y="109362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809" name="Group 1808">
            <a:extLst>
              <a:ext uri="{FF2B5EF4-FFF2-40B4-BE49-F238E27FC236}">
                <a16:creationId xmlns:a16="http://schemas.microsoft.com/office/drawing/2014/main" id="{800BFD97-21DF-408D-9CD6-4059272BD1AA}"/>
              </a:ext>
            </a:extLst>
          </p:cNvPr>
          <p:cNvGrpSpPr/>
          <p:nvPr userDrawn="1"/>
        </p:nvGrpSpPr>
        <p:grpSpPr>
          <a:xfrm>
            <a:off x="83663" y="1489008"/>
            <a:ext cx="12009863" cy="176637"/>
            <a:chOff x="83663" y="1383929"/>
            <a:chExt cx="12009863" cy="176637"/>
          </a:xfrm>
        </p:grpSpPr>
        <p:sp>
          <p:nvSpPr>
            <p:cNvPr id="631" name="Freeform 29">
              <a:extLst>
                <a:ext uri="{FF2B5EF4-FFF2-40B4-BE49-F238E27FC236}">
                  <a16:creationId xmlns:a16="http://schemas.microsoft.com/office/drawing/2014/main" id="{275AE894-5F57-4756-B8B0-F6732601DAD5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196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32" name="Freeform 30">
              <a:extLst>
                <a:ext uri="{FF2B5EF4-FFF2-40B4-BE49-F238E27FC236}">
                  <a16:creationId xmlns:a16="http://schemas.microsoft.com/office/drawing/2014/main" id="{0166BA60-A5D3-4D55-9706-8973748CF4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337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33" name="Freeform 31">
              <a:extLst>
                <a:ext uri="{FF2B5EF4-FFF2-40B4-BE49-F238E27FC236}">
                  <a16:creationId xmlns:a16="http://schemas.microsoft.com/office/drawing/2014/main" id="{3BD0BB31-B483-4368-8B7D-0FEFA5ED353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63" y="138393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34" name="Freeform 32">
              <a:extLst>
                <a:ext uri="{FF2B5EF4-FFF2-40B4-BE49-F238E27FC236}">
                  <a16:creationId xmlns:a16="http://schemas.microsoft.com/office/drawing/2014/main" id="{3856F6D3-7640-48C3-9083-930CF8B7F128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290" y="138393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35" name="Freeform 29">
              <a:extLst>
                <a:ext uri="{FF2B5EF4-FFF2-40B4-BE49-F238E27FC236}">
                  <a16:creationId xmlns:a16="http://schemas.microsoft.com/office/drawing/2014/main" id="{598B339C-C84C-4965-95AF-9B5CC64EF94B}"/>
                </a:ext>
              </a:extLst>
            </p:cNvPr>
            <p:cNvSpPr>
              <a:spLocks/>
            </p:cNvSpPr>
            <p:nvPr/>
          </p:nvSpPr>
          <p:spPr bwMode="auto">
            <a:xfrm>
              <a:off x="959966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36" name="Freeform 30">
              <a:extLst>
                <a:ext uri="{FF2B5EF4-FFF2-40B4-BE49-F238E27FC236}">
                  <a16:creationId xmlns:a16="http://schemas.microsoft.com/office/drawing/2014/main" id="{5EED12BE-03A9-4E74-8A0C-FE0F8C417CC5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6106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37" name="Freeform 31">
              <a:extLst>
                <a:ext uri="{FF2B5EF4-FFF2-40B4-BE49-F238E27FC236}">
                  <a16:creationId xmlns:a16="http://schemas.microsoft.com/office/drawing/2014/main" id="{6A6AFD3A-377D-4963-ADA2-D5ABA7D2F436}"/>
                </a:ext>
              </a:extLst>
            </p:cNvPr>
            <p:cNvSpPr>
              <a:spLocks/>
            </p:cNvSpPr>
            <p:nvPr/>
          </p:nvSpPr>
          <p:spPr bwMode="auto">
            <a:xfrm>
              <a:off x="738432" y="138393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38" name="Freeform 32">
              <a:extLst>
                <a:ext uri="{FF2B5EF4-FFF2-40B4-BE49-F238E27FC236}">
                  <a16:creationId xmlns:a16="http://schemas.microsoft.com/office/drawing/2014/main" id="{792AFD11-4544-4C5B-B631-6C472C82AB2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7060" y="138393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39" name="Freeform 29">
              <a:extLst>
                <a:ext uri="{FF2B5EF4-FFF2-40B4-BE49-F238E27FC236}">
                  <a16:creationId xmlns:a16="http://schemas.microsoft.com/office/drawing/2014/main" id="{A3D52F42-FAFE-4C52-BFC5-14C28EB01F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614734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40" name="Freeform 30">
              <a:extLst>
                <a:ext uri="{FF2B5EF4-FFF2-40B4-BE49-F238E27FC236}">
                  <a16:creationId xmlns:a16="http://schemas.microsoft.com/office/drawing/2014/main" id="{A4E994EF-C8B5-4CD5-8E60-619E0312D946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0875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41" name="Freeform 31">
              <a:extLst>
                <a:ext uri="{FF2B5EF4-FFF2-40B4-BE49-F238E27FC236}">
                  <a16:creationId xmlns:a16="http://schemas.microsoft.com/office/drawing/2014/main" id="{CB58488A-5B2A-468A-9126-1CA4120C8521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3201" y="138393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42" name="Freeform 32">
              <a:extLst>
                <a:ext uri="{FF2B5EF4-FFF2-40B4-BE49-F238E27FC236}">
                  <a16:creationId xmlns:a16="http://schemas.microsoft.com/office/drawing/2014/main" id="{EF59B971-147D-4A34-8D71-E2253172F1EE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1829" y="138393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43" name="Freeform 29">
              <a:extLst>
                <a:ext uri="{FF2B5EF4-FFF2-40B4-BE49-F238E27FC236}">
                  <a16:creationId xmlns:a16="http://schemas.microsoft.com/office/drawing/2014/main" id="{0BC106F8-8EAA-4A25-B8AA-1611996CD9F3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9503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44" name="Freeform 30">
              <a:extLst>
                <a:ext uri="{FF2B5EF4-FFF2-40B4-BE49-F238E27FC236}">
                  <a16:creationId xmlns:a16="http://schemas.microsoft.com/office/drawing/2014/main" id="{4040D904-A251-4694-9A8C-ED1158A97BC6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5644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45" name="Freeform 31">
              <a:extLst>
                <a:ext uri="{FF2B5EF4-FFF2-40B4-BE49-F238E27FC236}">
                  <a16:creationId xmlns:a16="http://schemas.microsoft.com/office/drawing/2014/main" id="{271711D7-B927-4900-81C5-CB35D576682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7969" y="138393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46" name="Freeform 32">
              <a:extLst>
                <a:ext uri="{FF2B5EF4-FFF2-40B4-BE49-F238E27FC236}">
                  <a16:creationId xmlns:a16="http://schemas.microsoft.com/office/drawing/2014/main" id="{B15E34E8-1921-4DAD-97C1-95AF17EF92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6598" y="138393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47" name="Freeform 565">
              <a:extLst>
                <a:ext uri="{FF2B5EF4-FFF2-40B4-BE49-F238E27FC236}">
                  <a16:creationId xmlns:a16="http://schemas.microsoft.com/office/drawing/2014/main" id="{F301E858-F59A-4C3B-8612-147F912495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4272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48" name="Freeform 566">
              <a:extLst>
                <a:ext uri="{FF2B5EF4-FFF2-40B4-BE49-F238E27FC236}">
                  <a16:creationId xmlns:a16="http://schemas.microsoft.com/office/drawing/2014/main" id="{4C61B98D-9D7B-455A-9B97-304E919E42BE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0413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49" name="Freeform 567">
              <a:extLst>
                <a:ext uri="{FF2B5EF4-FFF2-40B4-BE49-F238E27FC236}">
                  <a16:creationId xmlns:a16="http://schemas.microsoft.com/office/drawing/2014/main" id="{A97BF01D-6B6E-405D-AF65-BEC15DE4BA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2739" y="138393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50" name="Freeform 568">
              <a:extLst>
                <a:ext uri="{FF2B5EF4-FFF2-40B4-BE49-F238E27FC236}">
                  <a16:creationId xmlns:a16="http://schemas.microsoft.com/office/drawing/2014/main" id="{83F6F5E5-0ADC-4FA7-8DA8-C9B1DE6600FD}"/>
                </a:ext>
              </a:extLst>
            </p:cNvPr>
            <p:cNvSpPr>
              <a:spLocks/>
            </p:cNvSpPr>
            <p:nvPr/>
          </p:nvSpPr>
          <p:spPr bwMode="auto">
            <a:xfrm>
              <a:off x="3031366" y="138393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51" name="Freeform 29">
              <a:extLst>
                <a:ext uri="{FF2B5EF4-FFF2-40B4-BE49-F238E27FC236}">
                  <a16:creationId xmlns:a16="http://schemas.microsoft.com/office/drawing/2014/main" id="{D42E65C0-CBD2-4A7A-B086-A9601D688595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9042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52" name="Freeform 31">
              <a:extLst>
                <a:ext uri="{FF2B5EF4-FFF2-40B4-BE49-F238E27FC236}">
                  <a16:creationId xmlns:a16="http://schemas.microsoft.com/office/drawing/2014/main" id="{674BEB64-EBA4-44DC-BEB5-7D5AFBBDF96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7508" y="138393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53" name="Freeform 29">
              <a:extLst>
                <a:ext uri="{FF2B5EF4-FFF2-40B4-BE49-F238E27FC236}">
                  <a16:creationId xmlns:a16="http://schemas.microsoft.com/office/drawing/2014/main" id="{18508602-3070-4BA7-A8E3-354F40616C20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7670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54" name="Freeform 30">
              <a:extLst>
                <a:ext uri="{FF2B5EF4-FFF2-40B4-BE49-F238E27FC236}">
                  <a16:creationId xmlns:a16="http://schemas.microsoft.com/office/drawing/2014/main" id="{36BEB0EA-D419-4EA9-AAC3-8A60B2C85F1A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3811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55" name="Freeform 31">
              <a:extLst>
                <a:ext uri="{FF2B5EF4-FFF2-40B4-BE49-F238E27FC236}">
                  <a16:creationId xmlns:a16="http://schemas.microsoft.com/office/drawing/2014/main" id="{6C3772DD-4E41-4AA9-BECA-9D2ECAB8EBA9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6136" y="138393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56" name="Freeform 32">
              <a:extLst>
                <a:ext uri="{FF2B5EF4-FFF2-40B4-BE49-F238E27FC236}">
                  <a16:creationId xmlns:a16="http://schemas.microsoft.com/office/drawing/2014/main" id="{A56661FC-8CD0-4B17-BE7B-D477877B9C97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4764" y="138393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57" name="Freeform 29">
              <a:extLst>
                <a:ext uri="{FF2B5EF4-FFF2-40B4-BE49-F238E27FC236}">
                  <a16:creationId xmlns:a16="http://schemas.microsoft.com/office/drawing/2014/main" id="{04837D6C-4FA1-4679-BA0C-28DC054899C4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2439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58" name="Freeform 30">
              <a:extLst>
                <a:ext uri="{FF2B5EF4-FFF2-40B4-BE49-F238E27FC236}">
                  <a16:creationId xmlns:a16="http://schemas.microsoft.com/office/drawing/2014/main" id="{F6DA6ABB-1EE0-4A01-84FF-906EC17C1057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8580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59" name="Freeform 31">
              <a:extLst>
                <a:ext uri="{FF2B5EF4-FFF2-40B4-BE49-F238E27FC236}">
                  <a16:creationId xmlns:a16="http://schemas.microsoft.com/office/drawing/2014/main" id="{0F4C7EEC-BAF6-472E-BA9C-AE939370C218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0905" y="138393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60" name="Freeform 32">
              <a:extLst>
                <a:ext uri="{FF2B5EF4-FFF2-40B4-BE49-F238E27FC236}">
                  <a16:creationId xmlns:a16="http://schemas.microsoft.com/office/drawing/2014/main" id="{6A8EE3B6-C085-40B2-84C1-40622D54B584}"/>
                </a:ext>
              </a:extLst>
            </p:cNvPr>
            <p:cNvSpPr>
              <a:spLocks/>
            </p:cNvSpPr>
            <p:nvPr/>
          </p:nvSpPr>
          <p:spPr bwMode="auto">
            <a:xfrm>
              <a:off x="4669534" y="138393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61" name="Freeform 29">
              <a:extLst>
                <a:ext uri="{FF2B5EF4-FFF2-40B4-BE49-F238E27FC236}">
                  <a16:creationId xmlns:a16="http://schemas.microsoft.com/office/drawing/2014/main" id="{1E9EF89E-A8CB-4779-A344-353933B3EE0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7208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62" name="Freeform 30">
              <a:extLst>
                <a:ext uri="{FF2B5EF4-FFF2-40B4-BE49-F238E27FC236}">
                  <a16:creationId xmlns:a16="http://schemas.microsoft.com/office/drawing/2014/main" id="{E17E0A6D-EFDC-49AA-A1C8-8124EFE0E23F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3348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63" name="Freeform 31">
              <a:extLst>
                <a:ext uri="{FF2B5EF4-FFF2-40B4-BE49-F238E27FC236}">
                  <a16:creationId xmlns:a16="http://schemas.microsoft.com/office/drawing/2014/main" id="{BEE4A88D-C520-47BC-B7B1-C38A40185E02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5674" y="138393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64" name="Freeform 32">
              <a:extLst>
                <a:ext uri="{FF2B5EF4-FFF2-40B4-BE49-F238E27FC236}">
                  <a16:creationId xmlns:a16="http://schemas.microsoft.com/office/drawing/2014/main" id="{EDEE3BB3-EA25-4AA9-B082-1BDF0163C4D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4302" y="138393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65" name="Freeform 29">
              <a:extLst>
                <a:ext uri="{FF2B5EF4-FFF2-40B4-BE49-F238E27FC236}">
                  <a16:creationId xmlns:a16="http://schemas.microsoft.com/office/drawing/2014/main" id="{8272046A-8640-41F6-90B6-2C3FD08880B9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1977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66" name="Freeform 30">
              <a:extLst>
                <a:ext uri="{FF2B5EF4-FFF2-40B4-BE49-F238E27FC236}">
                  <a16:creationId xmlns:a16="http://schemas.microsoft.com/office/drawing/2014/main" id="{231F5A58-9373-4A61-98D0-FA2CD9BBBEA3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8118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67" name="Freeform 31">
              <a:extLst>
                <a:ext uri="{FF2B5EF4-FFF2-40B4-BE49-F238E27FC236}">
                  <a16:creationId xmlns:a16="http://schemas.microsoft.com/office/drawing/2014/main" id="{D00ED0BD-24C6-463B-937A-3D952139927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0443" y="138393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68" name="Freeform 32">
              <a:extLst>
                <a:ext uri="{FF2B5EF4-FFF2-40B4-BE49-F238E27FC236}">
                  <a16:creationId xmlns:a16="http://schemas.microsoft.com/office/drawing/2014/main" id="{B86E4124-58D3-49C8-A5A2-544A71209AC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9071" y="138393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69" name="Freeform 587">
              <a:extLst>
                <a:ext uri="{FF2B5EF4-FFF2-40B4-BE49-F238E27FC236}">
                  <a16:creationId xmlns:a16="http://schemas.microsoft.com/office/drawing/2014/main" id="{BD4E5B58-499B-435F-B2E4-2828C95067C7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6745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70" name="Freeform 588">
              <a:extLst>
                <a:ext uri="{FF2B5EF4-FFF2-40B4-BE49-F238E27FC236}">
                  <a16:creationId xmlns:a16="http://schemas.microsoft.com/office/drawing/2014/main" id="{21A4F09A-3514-4471-8643-A2BCD4F66B8C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2887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71" name="Freeform 589">
              <a:extLst>
                <a:ext uri="{FF2B5EF4-FFF2-40B4-BE49-F238E27FC236}">
                  <a16:creationId xmlns:a16="http://schemas.microsoft.com/office/drawing/2014/main" id="{AA235E5D-0F1F-4625-8956-43980DDB5EC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05212" y="138393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72" name="Freeform 590">
              <a:extLst>
                <a:ext uri="{FF2B5EF4-FFF2-40B4-BE49-F238E27FC236}">
                  <a16:creationId xmlns:a16="http://schemas.microsoft.com/office/drawing/2014/main" id="{D0249B94-586B-46CD-992F-5C7D046FD977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3840" y="138393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73" name="Freeform 29">
              <a:extLst>
                <a:ext uri="{FF2B5EF4-FFF2-40B4-BE49-F238E27FC236}">
                  <a16:creationId xmlns:a16="http://schemas.microsoft.com/office/drawing/2014/main" id="{26797216-55B8-46C9-8C85-F2D8FD388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7181515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74" name="Freeform 31">
              <a:extLst>
                <a:ext uri="{FF2B5EF4-FFF2-40B4-BE49-F238E27FC236}">
                  <a16:creationId xmlns:a16="http://schemas.microsoft.com/office/drawing/2014/main" id="{10364C7F-0261-40A6-B4C7-389373F96992}"/>
                </a:ext>
              </a:extLst>
            </p:cNvPr>
            <p:cNvSpPr>
              <a:spLocks/>
            </p:cNvSpPr>
            <p:nvPr/>
          </p:nvSpPr>
          <p:spPr bwMode="auto">
            <a:xfrm>
              <a:off x="6959981" y="138393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13" name="Freeform 29">
              <a:extLst>
                <a:ext uri="{FF2B5EF4-FFF2-40B4-BE49-F238E27FC236}">
                  <a16:creationId xmlns:a16="http://schemas.microsoft.com/office/drawing/2014/main" id="{1B23074C-B760-4AE3-BFC6-E6DC25B99C52}"/>
                </a:ext>
              </a:extLst>
            </p:cNvPr>
            <p:cNvSpPr>
              <a:spLocks/>
            </p:cNvSpPr>
            <p:nvPr/>
          </p:nvSpPr>
          <p:spPr bwMode="auto">
            <a:xfrm>
              <a:off x="7510142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14" name="Freeform 30">
              <a:extLst>
                <a:ext uri="{FF2B5EF4-FFF2-40B4-BE49-F238E27FC236}">
                  <a16:creationId xmlns:a16="http://schemas.microsoft.com/office/drawing/2014/main" id="{B04C2E3D-CCDB-4711-B533-BDABAA3EECD4}"/>
                </a:ext>
              </a:extLst>
            </p:cNvPr>
            <p:cNvSpPr>
              <a:spLocks/>
            </p:cNvSpPr>
            <p:nvPr/>
          </p:nvSpPr>
          <p:spPr bwMode="auto">
            <a:xfrm>
              <a:off x="7836283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15" name="Freeform 31">
              <a:extLst>
                <a:ext uri="{FF2B5EF4-FFF2-40B4-BE49-F238E27FC236}">
                  <a16:creationId xmlns:a16="http://schemas.microsoft.com/office/drawing/2014/main" id="{E6B2FF50-E60E-4045-92F4-4C5181D1984A}"/>
                </a:ext>
              </a:extLst>
            </p:cNvPr>
            <p:cNvSpPr>
              <a:spLocks/>
            </p:cNvSpPr>
            <p:nvPr/>
          </p:nvSpPr>
          <p:spPr bwMode="auto">
            <a:xfrm>
              <a:off x="7288609" y="138392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16" name="Freeform 32">
              <a:extLst>
                <a:ext uri="{FF2B5EF4-FFF2-40B4-BE49-F238E27FC236}">
                  <a16:creationId xmlns:a16="http://schemas.microsoft.com/office/drawing/2014/main" id="{03F6C6C0-B24C-4F0B-9496-B3AB7CFB6252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7237" y="1383929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17" name="Freeform 29">
              <a:extLst>
                <a:ext uri="{FF2B5EF4-FFF2-40B4-BE49-F238E27FC236}">
                  <a16:creationId xmlns:a16="http://schemas.microsoft.com/office/drawing/2014/main" id="{2251D283-CFC8-4956-87A6-3934D8BD1EAA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4912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18" name="Freeform 30">
              <a:extLst>
                <a:ext uri="{FF2B5EF4-FFF2-40B4-BE49-F238E27FC236}">
                  <a16:creationId xmlns:a16="http://schemas.microsoft.com/office/drawing/2014/main" id="{5FB9D921-2E24-4EC5-8A33-997C1E2DF9EE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1052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19" name="Freeform 31">
              <a:extLst>
                <a:ext uri="{FF2B5EF4-FFF2-40B4-BE49-F238E27FC236}">
                  <a16:creationId xmlns:a16="http://schemas.microsoft.com/office/drawing/2014/main" id="{279D4165-A1DA-49C1-86F5-5C74978D202D}"/>
                </a:ext>
              </a:extLst>
            </p:cNvPr>
            <p:cNvSpPr>
              <a:spLocks/>
            </p:cNvSpPr>
            <p:nvPr/>
          </p:nvSpPr>
          <p:spPr bwMode="auto">
            <a:xfrm>
              <a:off x="7943378" y="138392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20" name="Freeform 32">
              <a:extLst>
                <a:ext uri="{FF2B5EF4-FFF2-40B4-BE49-F238E27FC236}">
                  <a16:creationId xmlns:a16="http://schemas.microsoft.com/office/drawing/2014/main" id="{6420202D-B845-4312-A9D9-9A3535432171}"/>
                </a:ext>
              </a:extLst>
            </p:cNvPr>
            <p:cNvSpPr>
              <a:spLocks/>
            </p:cNvSpPr>
            <p:nvPr/>
          </p:nvSpPr>
          <p:spPr bwMode="auto">
            <a:xfrm>
              <a:off x="8272007" y="1383929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21" name="Freeform 29">
              <a:extLst>
                <a:ext uri="{FF2B5EF4-FFF2-40B4-BE49-F238E27FC236}">
                  <a16:creationId xmlns:a16="http://schemas.microsoft.com/office/drawing/2014/main" id="{8EFF6071-F289-4062-BBC4-AE33CFC717D0}"/>
                </a:ext>
              </a:extLst>
            </p:cNvPr>
            <p:cNvSpPr>
              <a:spLocks/>
            </p:cNvSpPr>
            <p:nvPr/>
          </p:nvSpPr>
          <p:spPr bwMode="auto">
            <a:xfrm>
              <a:off x="8819680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22" name="Freeform 30">
              <a:extLst>
                <a:ext uri="{FF2B5EF4-FFF2-40B4-BE49-F238E27FC236}">
                  <a16:creationId xmlns:a16="http://schemas.microsoft.com/office/drawing/2014/main" id="{441787D0-96B2-4E08-AF69-D655C63CAADD}"/>
                </a:ext>
              </a:extLst>
            </p:cNvPr>
            <p:cNvSpPr>
              <a:spLocks/>
            </p:cNvSpPr>
            <p:nvPr/>
          </p:nvSpPr>
          <p:spPr bwMode="auto">
            <a:xfrm>
              <a:off x="9145821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23" name="Freeform 31">
              <a:extLst>
                <a:ext uri="{FF2B5EF4-FFF2-40B4-BE49-F238E27FC236}">
                  <a16:creationId xmlns:a16="http://schemas.microsoft.com/office/drawing/2014/main" id="{A8787C4B-025A-490D-90AE-BD89AEF8E797}"/>
                </a:ext>
              </a:extLst>
            </p:cNvPr>
            <p:cNvSpPr>
              <a:spLocks/>
            </p:cNvSpPr>
            <p:nvPr/>
          </p:nvSpPr>
          <p:spPr bwMode="auto">
            <a:xfrm>
              <a:off x="8598147" y="138392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24" name="Freeform 32">
              <a:extLst>
                <a:ext uri="{FF2B5EF4-FFF2-40B4-BE49-F238E27FC236}">
                  <a16:creationId xmlns:a16="http://schemas.microsoft.com/office/drawing/2014/main" id="{7A7773F0-5F9E-411C-9112-3DF5BDB7CE0F}"/>
                </a:ext>
              </a:extLst>
            </p:cNvPr>
            <p:cNvSpPr>
              <a:spLocks/>
            </p:cNvSpPr>
            <p:nvPr/>
          </p:nvSpPr>
          <p:spPr bwMode="auto">
            <a:xfrm>
              <a:off x="8926774" y="1383929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25" name="Freeform 29">
              <a:extLst>
                <a:ext uri="{FF2B5EF4-FFF2-40B4-BE49-F238E27FC236}">
                  <a16:creationId xmlns:a16="http://schemas.microsoft.com/office/drawing/2014/main" id="{70C38269-91B8-4258-8499-10988D6BF046}"/>
                </a:ext>
              </a:extLst>
            </p:cNvPr>
            <p:cNvSpPr>
              <a:spLocks/>
            </p:cNvSpPr>
            <p:nvPr/>
          </p:nvSpPr>
          <p:spPr bwMode="auto">
            <a:xfrm>
              <a:off x="9474450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26" name="Freeform 30">
              <a:extLst>
                <a:ext uri="{FF2B5EF4-FFF2-40B4-BE49-F238E27FC236}">
                  <a16:creationId xmlns:a16="http://schemas.microsoft.com/office/drawing/2014/main" id="{22A0D130-5D75-4073-8E44-6274D6E9211A}"/>
                </a:ext>
              </a:extLst>
            </p:cNvPr>
            <p:cNvSpPr>
              <a:spLocks/>
            </p:cNvSpPr>
            <p:nvPr/>
          </p:nvSpPr>
          <p:spPr bwMode="auto">
            <a:xfrm>
              <a:off x="9800591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27" name="Freeform 31">
              <a:extLst>
                <a:ext uri="{FF2B5EF4-FFF2-40B4-BE49-F238E27FC236}">
                  <a16:creationId xmlns:a16="http://schemas.microsoft.com/office/drawing/2014/main" id="{B0764C1F-7406-4704-A7D3-A9A7FEE4BD2E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2915" y="138392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28" name="Freeform 32">
              <a:extLst>
                <a:ext uri="{FF2B5EF4-FFF2-40B4-BE49-F238E27FC236}">
                  <a16:creationId xmlns:a16="http://schemas.microsoft.com/office/drawing/2014/main" id="{4087F621-368C-4FEB-A399-5B88E67660F3}"/>
                </a:ext>
              </a:extLst>
            </p:cNvPr>
            <p:cNvSpPr>
              <a:spLocks/>
            </p:cNvSpPr>
            <p:nvPr/>
          </p:nvSpPr>
          <p:spPr bwMode="auto">
            <a:xfrm>
              <a:off x="9581544" y="1383929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29" name="Freeform 447">
              <a:extLst>
                <a:ext uri="{FF2B5EF4-FFF2-40B4-BE49-F238E27FC236}">
                  <a16:creationId xmlns:a16="http://schemas.microsoft.com/office/drawing/2014/main" id="{BC1CFDE7-9BCA-4A53-85B0-11FBC7DFE41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9218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30" name="Freeform 448">
              <a:extLst>
                <a:ext uri="{FF2B5EF4-FFF2-40B4-BE49-F238E27FC236}">
                  <a16:creationId xmlns:a16="http://schemas.microsoft.com/office/drawing/2014/main" id="{8564789F-9744-4D85-932C-E1CE10961B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55360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31" name="Freeform 449">
              <a:extLst>
                <a:ext uri="{FF2B5EF4-FFF2-40B4-BE49-F238E27FC236}">
                  <a16:creationId xmlns:a16="http://schemas.microsoft.com/office/drawing/2014/main" id="{025C7E22-6146-4ADD-9B7D-DBFC3555D87C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7685" y="138392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32" name="Freeform 450">
              <a:extLst>
                <a:ext uri="{FF2B5EF4-FFF2-40B4-BE49-F238E27FC236}">
                  <a16:creationId xmlns:a16="http://schemas.microsoft.com/office/drawing/2014/main" id="{BF9FB715-794B-4D24-8F67-017555492EC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36312" y="1383929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33" name="Freeform 29">
              <a:extLst>
                <a:ext uri="{FF2B5EF4-FFF2-40B4-BE49-F238E27FC236}">
                  <a16:creationId xmlns:a16="http://schemas.microsoft.com/office/drawing/2014/main" id="{9A19AD2D-B7CF-46A6-9D3B-6C009FCB1D0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83987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34" name="Freeform 31">
              <a:extLst>
                <a:ext uri="{FF2B5EF4-FFF2-40B4-BE49-F238E27FC236}">
                  <a16:creationId xmlns:a16="http://schemas.microsoft.com/office/drawing/2014/main" id="{998CF140-4FC7-47C7-A1C2-45A21FFE667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2454" y="138392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35" name="Freeform 29">
              <a:extLst>
                <a:ext uri="{FF2B5EF4-FFF2-40B4-BE49-F238E27FC236}">
                  <a16:creationId xmlns:a16="http://schemas.microsoft.com/office/drawing/2014/main" id="{E91376E1-7A93-4F7D-AD50-B333A485097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2615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36" name="Freeform 30">
              <a:extLst>
                <a:ext uri="{FF2B5EF4-FFF2-40B4-BE49-F238E27FC236}">
                  <a16:creationId xmlns:a16="http://schemas.microsoft.com/office/drawing/2014/main" id="{511A0981-A534-4FD2-B887-AE1BEF10955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38757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37" name="Freeform 31">
              <a:extLst>
                <a:ext uri="{FF2B5EF4-FFF2-40B4-BE49-F238E27FC236}">
                  <a16:creationId xmlns:a16="http://schemas.microsoft.com/office/drawing/2014/main" id="{81D88B08-8F56-4E3F-BC75-228782C800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91083" y="138392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38" name="Freeform 32">
              <a:extLst>
                <a:ext uri="{FF2B5EF4-FFF2-40B4-BE49-F238E27FC236}">
                  <a16:creationId xmlns:a16="http://schemas.microsoft.com/office/drawing/2014/main" id="{08AAF1B2-FECE-4CA6-85BB-1445355998E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19710" y="1383929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39" name="Freeform 29">
              <a:extLst>
                <a:ext uri="{FF2B5EF4-FFF2-40B4-BE49-F238E27FC236}">
                  <a16:creationId xmlns:a16="http://schemas.microsoft.com/office/drawing/2014/main" id="{981619CE-8471-429C-B161-78393B3C6E3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67385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40" name="Freeform 30">
              <a:extLst>
                <a:ext uri="{FF2B5EF4-FFF2-40B4-BE49-F238E27FC236}">
                  <a16:creationId xmlns:a16="http://schemas.microsoft.com/office/drawing/2014/main" id="{DBCEADE3-C9EC-478A-83D6-7169E4ED9A6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93526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41" name="Freeform 31">
              <a:extLst>
                <a:ext uri="{FF2B5EF4-FFF2-40B4-BE49-F238E27FC236}">
                  <a16:creationId xmlns:a16="http://schemas.microsoft.com/office/drawing/2014/main" id="{938D0299-C5CD-4324-B804-D5811220D2C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45852" y="138392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42" name="Freeform 32">
              <a:extLst>
                <a:ext uri="{FF2B5EF4-FFF2-40B4-BE49-F238E27FC236}">
                  <a16:creationId xmlns:a16="http://schemas.microsoft.com/office/drawing/2014/main" id="{D8716C04-EB42-44E4-937C-B43EBEB0E09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74480" y="1383929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795" name="Group 1794">
            <a:extLst>
              <a:ext uri="{FF2B5EF4-FFF2-40B4-BE49-F238E27FC236}">
                <a16:creationId xmlns:a16="http://schemas.microsoft.com/office/drawing/2014/main" id="{FE4EC17A-6954-4BFF-B6A5-218A353571C6}"/>
              </a:ext>
            </a:extLst>
          </p:cNvPr>
          <p:cNvGrpSpPr/>
          <p:nvPr userDrawn="1"/>
        </p:nvGrpSpPr>
        <p:grpSpPr>
          <a:xfrm>
            <a:off x="83664" y="63838"/>
            <a:ext cx="12009863" cy="176637"/>
            <a:chOff x="83664" y="-72234"/>
            <a:chExt cx="12009863" cy="176637"/>
          </a:xfrm>
        </p:grpSpPr>
        <p:sp>
          <p:nvSpPr>
            <p:cNvPr id="767" name="Freeform 29">
              <a:extLst>
                <a:ext uri="{FF2B5EF4-FFF2-40B4-BE49-F238E27FC236}">
                  <a16:creationId xmlns:a16="http://schemas.microsoft.com/office/drawing/2014/main" id="{614772F6-5921-4727-BC67-275267D5C9A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871994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68" name="Freeform 30">
              <a:extLst>
                <a:ext uri="{FF2B5EF4-FFF2-40B4-BE49-F238E27FC236}">
                  <a16:creationId xmlns:a16="http://schemas.microsoft.com/office/drawing/2014/main" id="{89336505-89EE-4649-8108-22C63E45C29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545853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69" name="Freeform 31">
              <a:extLst>
                <a:ext uri="{FF2B5EF4-FFF2-40B4-BE49-F238E27FC236}">
                  <a16:creationId xmlns:a16="http://schemas.microsoft.com/office/drawing/2014/main" id="{42B468DB-FFEB-4035-9FFB-A121E08243A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979088" y="-72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70" name="Freeform 32">
              <a:extLst>
                <a:ext uri="{FF2B5EF4-FFF2-40B4-BE49-F238E27FC236}">
                  <a16:creationId xmlns:a16="http://schemas.microsoft.com/office/drawing/2014/main" id="{2EB30022-3839-458D-9E9F-98DDD691F95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652948" y="-72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71" name="Freeform 29">
              <a:extLst>
                <a:ext uri="{FF2B5EF4-FFF2-40B4-BE49-F238E27FC236}">
                  <a16:creationId xmlns:a16="http://schemas.microsoft.com/office/drawing/2014/main" id="{6E24D4C4-66A5-4809-BC19-D3B2137474A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217224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72" name="Freeform 30">
              <a:extLst>
                <a:ext uri="{FF2B5EF4-FFF2-40B4-BE49-F238E27FC236}">
                  <a16:creationId xmlns:a16="http://schemas.microsoft.com/office/drawing/2014/main" id="{C3854B07-3B9B-4D95-99D7-5DE0BDEB640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891084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73" name="Freeform 31">
              <a:extLst>
                <a:ext uri="{FF2B5EF4-FFF2-40B4-BE49-F238E27FC236}">
                  <a16:creationId xmlns:a16="http://schemas.microsoft.com/office/drawing/2014/main" id="{96865299-EF88-4194-854E-9D71DA40155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324319" y="-72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74" name="Freeform 32">
              <a:extLst>
                <a:ext uri="{FF2B5EF4-FFF2-40B4-BE49-F238E27FC236}">
                  <a16:creationId xmlns:a16="http://schemas.microsoft.com/office/drawing/2014/main" id="{16EE6F5C-132B-4A65-92A1-1EEF9B1E871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998178" y="-72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75" name="Freeform 29">
              <a:extLst>
                <a:ext uri="{FF2B5EF4-FFF2-40B4-BE49-F238E27FC236}">
                  <a16:creationId xmlns:a16="http://schemas.microsoft.com/office/drawing/2014/main" id="{22679479-F7CB-4AF0-B6D7-3EB0BCC3816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562456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76" name="Freeform 30">
              <a:extLst>
                <a:ext uri="{FF2B5EF4-FFF2-40B4-BE49-F238E27FC236}">
                  <a16:creationId xmlns:a16="http://schemas.microsoft.com/office/drawing/2014/main" id="{BB7129C3-93D6-46BA-87AF-0855E4264A8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236315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77" name="Freeform 31">
              <a:extLst>
                <a:ext uri="{FF2B5EF4-FFF2-40B4-BE49-F238E27FC236}">
                  <a16:creationId xmlns:a16="http://schemas.microsoft.com/office/drawing/2014/main" id="{046F4406-0AB4-4B5A-A41A-950E5C9B2F2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669550" y="-72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78" name="Freeform 32">
              <a:extLst>
                <a:ext uri="{FF2B5EF4-FFF2-40B4-BE49-F238E27FC236}">
                  <a16:creationId xmlns:a16="http://schemas.microsoft.com/office/drawing/2014/main" id="{3D8F9CFE-3DE0-44D1-82C2-BDC52115EBF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343410" y="-72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79" name="Freeform 29">
              <a:extLst>
                <a:ext uri="{FF2B5EF4-FFF2-40B4-BE49-F238E27FC236}">
                  <a16:creationId xmlns:a16="http://schemas.microsoft.com/office/drawing/2014/main" id="{8EDE7192-E2C3-43D5-8D61-93B0A15E450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907687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80" name="Freeform 30">
              <a:extLst>
                <a:ext uri="{FF2B5EF4-FFF2-40B4-BE49-F238E27FC236}">
                  <a16:creationId xmlns:a16="http://schemas.microsoft.com/office/drawing/2014/main" id="{00F56E48-DAC8-46C0-AF33-72FC0E01E9E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581546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81" name="Freeform 31">
              <a:extLst>
                <a:ext uri="{FF2B5EF4-FFF2-40B4-BE49-F238E27FC236}">
                  <a16:creationId xmlns:a16="http://schemas.microsoft.com/office/drawing/2014/main" id="{B8311F7E-0E6C-410C-9047-BA2DC201DF0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014782" y="-72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82" name="Freeform 32">
              <a:extLst>
                <a:ext uri="{FF2B5EF4-FFF2-40B4-BE49-F238E27FC236}">
                  <a16:creationId xmlns:a16="http://schemas.microsoft.com/office/drawing/2014/main" id="{3F934E6C-DB5C-4BC1-9B45-A9CAC498C62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688641" y="-72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83" name="Freeform 477">
              <a:extLst>
                <a:ext uri="{FF2B5EF4-FFF2-40B4-BE49-F238E27FC236}">
                  <a16:creationId xmlns:a16="http://schemas.microsoft.com/office/drawing/2014/main" id="{0512599F-6B28-489C-9C90-25A3A5D2296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252918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84" name="Freeform 478">
              <a:extLst>
                <a:ext uri="{FF2B5EF4-FFF2-40B4-BE49-F238E27FC236}">
                  <a16:creationId xmlns:a16="http://schemas.microsoft.com/office/drawing/2014/main" id="{FFC70E00-1360-4FF9-A11F-5545F2AEE50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926777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85" name="Freeform 479">
              <a:extLst>
                <a:ext uri="{FF2B5EF4-FFF2-40B4-BE49-F238E27FC236}">
                  <a16:creationId xmlns:a16="http://schemas.microsoft.com/office/drawing/2014/main" id="{201AEC0A-EDD6-4F6D-BD6A-7C1E9B2F66A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360012" y="-72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86" name="Freeform 480">
              <a:extLst>
                <a:ext uri="{FF2B5EF4-FFF2-40B4-BE49-F238E27FC236}">
                  <a16:creationId xmlns:a16="http://schemas.microsoft.com/office/drawing/2014/main" id="{A4D00A7C-F2EE-43A3-847F-C3D4E057D6D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033872" y="-72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87" name="Freeform 29">
              <a:extLst>
                <a:ext uri="{FF2B5EF4-FFF2-40B4-BE49-F238E27FC236}">
                  <a16:creationId xmlns:a16="http://schemas.microsoft.com/office/drawing/2014/main" id="{AA625113-BA4F-4619-98A5-EB664EF5B91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598148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88" name="Freeform 31">
              <a:extLst>
                <a:ext uri="{FF2B5EF4-FFF2-40B4-BE49-F238E27FC236}">
                  <a16:creationId xmlns:a16="http://schemas.microsoft.com/office/drawing/2014/main" id="{BBB7A7C7-18DC-4A64-A1DD-C4BDBDACC85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705243" y="-72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89" name="Freeform 29">
              <a:extLst>
                <a:ext uri="{FF2B5EF4-FFF2-40B4-BE49-F238E27FC236}">
                  <a16:creationId xmlns:a16="http://schemas.microsoft.com/office/drawing/2014/main" id="{0C9D492A-30BA-4896-9F80-19FF0E1B920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269520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90" name="Freeform 30">
              <a:extLst>
                <a:ext uri="{FF2B5EF4-FFF2-40B4-BE49-F238E27FC236}">
                  <a16:creationId xmlns:a16="http://schemas.microsoft.com/office/drawing/2014/main" id="{DE3CA819-A6A5-43A8-96E6-B441700272C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943379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91" name="Freeform 31">
              <a:extLst>
                <a:ext uri="{FF2B5EF4-FFF2-40B4-BE49-F238E27FC236}">
                  <a16:creationId xmlns:a16="http://schemas.microsoft.com/office/drawing/2014/main" id="{B0613448-BBF5-480A-9F2A-9220C1B517A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76614" y="-72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92" name="Freeform 32">
              <a:extLst>
                <a:ext uri="{FF2B5EF4-FFF2-40B4-BE49-F238E27FC236}">
                  <a16:creationId xmlns:a16="http://schemas.microsoft.com/office/drawing/2014/main" id="{7E4D36C6-5D5F-44FF-B8A4-078ED162631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050474" y="-72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93" name="Freeform 29">
              <a:extLst>
                <a:ext uri="{FF2B5EF4-FFF2-40B4-BE49-F238E27FC236}">
                  <a16:creationId xmlns:a16="http://schemas.microsoft.com/office/drawing/2014/main" id="{453B15EA-C731-4360-B62B-D3B1F7FF44E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614751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94" name="Freeform 30">
              <a:extLst>
                <a:ext uri="{FF2B5EF4-FFF2-40B4-BE49-F238E27FC236}">
                  <a16:creationId xmlns:a16="http://schemas.microsoft.com/office/drawing/2014/main" id="{E9E8D968-CD65-47D0-B193-62C4AA27910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288610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95" name="Freeform 31">
              <a:extLst>
                <a:ext uri="{FF2B5EF4-FFF2-40B4-BE49-F238E27FC236}">
                  <a16:creationId xmlns:a16="http://schemas.microsoft.com/office/drawing/2014/main" id="{DD1076A3-1711-4E77-AD9C-EBFEA664E44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721846" y="-72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96" name="Freeform 32">
              <a:extLst>
                <a:ext uri="{FF2B5EF4-FFF2-40B4-BE49-F238E27FC236}">
                  <a16:creationId xmlns:a16="http://schemas.microsoft.com/office/drawing/2014/main" id="{56C67064-9657-466C-9E02-818672363B3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95705" y="-72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97" name="Freeform 29">
              <a:extLst>
                <a:ext uri="{FF2B5EF4-FFF2-40B4-BE49-F238E27FC236}">
                  <a16:creationId xmlns:a16="http://schemas.microsoft.com/office/drawing/2014/main" id="{A697151C-FF75-4A1D-98F8-5FC9F45A1BF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959982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98" name="Freeform 30">
              <a:extLst>
                <a:ext uri="{FF2B5EF4-FFF2-40B4-BE49-F238E27FC236}">
                  <a16:creationId xmlns:a16="http://schemas.microsoft.com/office/drawing/2014/main" id="{FF8405CC-B602-467C-BD78-3111C2E5D7A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633842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99" name="Freeform 31">
              <a:extLst>
                <a:ext uri="{FF2B5EF4-FFF2-40B4-BE49-F238E27FC236}">
                  <a16:creationId xmlns:a16="http://schemas.microsoft.com/office/drawing/2014/main" id="{0C707019-2AAF-4F24-8B38-88C5377E18A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067077" y="-72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00" name="Freeform 32">
              <a:extLst>
                <a:ext uri="{FF2B5EF4-FFF2-40B4-BE49-F238E27FC236}">
                  <a16:creationId xmlns:a16="http://schemas.microsoft.com/office/drawing/2014/main" id="{DDA94D69-3028-4CEC-8CDE-EEBAA857F01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740936" y="-72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01" name="Freeform 29">
              <a:extLst>
                <a:ext uri="{FF2B5EF4-FFF2-40B4-BE49-F238E27FC236}">
                  <a16:creationId xmlns:a16="http://schemas.microsoft.com/office/drawing/2014/main" id="{BC0FDDE9-6F06-4A73-B7F9-16C9A24EE21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305213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02" name="Freeform 30">
              <a:extLst>
                <a:ext uri="{FF2B5EF4-FFF2-40B4-BE49-F238E27FC236}">
                  <a16:creationId xmlns:a16="http://schemas.microsoft.com/office/drawing/2014/main" id="{FF7D72B8-1FA9-4D3C-B026-D406C0B5852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979072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03" name="Freeform 31">
              <a:extLst>
                <a:ext uri="{FF2B5EF4-FFF2-40B4-BE49-F238E27FC236}">
                  <a16:creationId xmlns:a16="http://schemas.microsoft.com/office/drawing/2014/main" id="{8BDD8B04-FE65-4187-B9B4-F0749D9A702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412308" y="-72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04" name="Freeform 32">
              <a:extLst>
                <a:ext uri="{FF2B5EF4-FFF2-40B4-BE49-F238E27FC236}">
                  <a16:creationId xmlns:a16="http://schemas.microsoft.com/office/drawing/2014/main" id="{E8C0C503-094F-4FAA-AED6-E7C6A156D48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086167" y="-72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05" name="Freeform 499">
              <a:extLst>
                <a:ext uri="{FF2B5EF4-FFF2-40B4-BE49-F238E27FC236}">
                  <a16:creationId xmlns:a16="http://schemas.microsoft.com/office/drawing/2014/main" id="{76909794-918D-4D91-9C5C-1E181BC2CEE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650445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06" name="Freeform 500">
              <a:extLst>
                <a:ext uri="{FF2B5EF4-FFF2-40B4-BE49-F238E27FC236}">
                  <a16:creationId xmlns:a16="http://schemas.microsoft.com/office/drawing/2014/main" id="{265D8DDB-4A31-486B-AE91-9FDD7F983A2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324303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07" name="Freeform 501">
              <a:extLst>
                <a:ext uri="{FF2B5EF4-FFF2-40B4-BE49-F238E27FC236}">
                  <a16:creationId xmlns:a16="http://schemas.microsoft.com/office/drawing/2014/main" id="{362247C6-3F8C-41F3-B9AA-AC5AB045A8E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757539" y="-72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08" name="Freeform 502">
              <a:extLst>
                <a:ext uri="{FF2B5EF4-FFF2-40B4-BE49-F238E27FC236}">
                  <a16:creationId xmlns:a16="http://schemas.microsoft.com/office/drawing/2014/main" id="{B97B9337-888E-4283-A2A5-646D532E3B3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431399" y="-72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09" name="Freeform 29">
              <a:extLst>
                <a:ext uri="{FF2B5EF4-FFF2-40B4-BE49-F238E27FC236}">
                  <a16:creationId xmlns:a16="http://schemas.microsoft.com/office/drawing/2014/main" id="{92536FBE-583E-4FB5-A1FA-F9C26DB266A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995675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10" name="Freeform 31">
              <a:extLst>
                <a:ext uri="{FF2B5EF4-FFF2-40B4-BE49-F238E27FC236}">
                  <a16:creationId xmlns:a16="http://schemas.microsoft.com/office/drawing/2014/main" id="{EE005D88-210D-452D-8763-336F63B8C2B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102769" y="-72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77" name="Freeform 29">
              <a:extLst>
                <a:ext uri="{FF2B5EF4-FFF2-40B4-BE49-F238E27FC236}">
                  <a16:creationId xmlns:a16="http://schemas.microsoft.com/office/drawing/2014/main" id="{FE9D6EC3-A58A-4E31-AC55-2D57D6BCB5C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667048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78" name="Freeform 30">
              <a:extLst>
                <a:ext uri="{FF2B5EF4-FFF2-40B4-BE49-F238E27FC236}">
                  <a16:creationId xmlns:a16="http://schemas.microsoft.com/office/drawing/2014/main" id="{A11155C5-42D1-4707-8AF7-D6078F97AFF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340907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79" name="Freeform 31">
              <a:extLst>
                <a:ext uri="{FF2B5EF4-FFF2-40B4-BE49-F238E27FC236}">
                  <a16:creationId xmlns:a16="http://schemas.microsoft.com/office/drawing/2014/main" id="{5B097D59-75A3-47B7-8B6D-42537A5EEEE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774142" y="-72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80" name="Freeform 32">
              <a:extLst>
                <a:ext uri="{FF2B5EF4-FFF2-40B4-BE49-F238E27FC236}">
                  <a16:creationId xmlns:a16="http://schemas.microsoft.com/office/drawing/2014/main" id="{70E017AD-4B48-44E8-8B05-7F99D844B08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448001" y="-7223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81" name="Freeform 29">
              <a:extLst>
                <a:ext uri="{FF2B5EF4-FFF2-40B4-BE49-F238E27FC236}">
                  <a16:creationId xmlns:a16="http://schemas.microsoft.com/office/drawing/2014/main" id="{7E8D14B5-1349-40CA-9808-CFFD1A70327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012278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82" name="Freeform 30">
              <a:extLst>
                <a:ext uri="{FF2B5EF4-FFF2-40B4-BE49-F238E27FC236}">
                  <a16:creationId xmlns:a16="http://schemas.microsoft.com/office/drawing/2014/main" id="{AF784CB8-E2F5-49DF-A819-E44A5D75F37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686138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83" name="Freeform 31">
              <a:extLst>
                <a:ext uri="{FF2B5EF4-FFF2-40B4-BE49-F238E27FC236}">
                  <a16:creationId xmlns:a16="http://schemas.microsoft.com/office/drawing/2014/main" id="{BD762B4B-40CF-4ACB-BA51-9BBF5A273D7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119373" y="-72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84" name="Freeform 32">
              <a:extLst>
                <a:ext uri="{FF2B5EF4-FFF2-40B4-BE49-F238E27FC236}">
                  <a16:creationId xmlns:a16="http://schemas.microsoft.com/office/drawing/2014/main" id="{BA1CD4E8-2177-4700-8DCD-61E8BE6FE65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93231" y="-7223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85" name="Freeform 29">
              <a:extLst>
                <a:ext uri="{FF2B5EF4-FFF2-40B4-BE49-F238E27FC236}">
                  <a16:creationId xmlns:a16="http://schemas.microsoft.com/office/drawing/2014/main" id="{E943FD70-EBDD-4249-8F10-C034813A5CD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357510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86" name="Freeform 30">
              <a:extLst>
                <a:ext uri="{FF2B5EF4-FFF2-40B4-BE49-F238E27FC236}">
                  <a16:creationId xmlns:a16="http://schemas.microsoft.com/office/drawing/2014/main" id="{E67C34C1-A534-4441-8974-23B1F982D5E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031369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87" name="Freeform 31">
              <a:extLst>
                <a:ext uri="{FF2B5EF4-FFF2-40B4-BE49-F238E27FC236}">
                  <a16:creationId xmlns:a16="http://schemas.microsoft.com/office/drawing/2014/main" id="{59385809-82B3-4617-B36C-9B3C471BDDB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464604" y="-72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88" name="Freeform 32">
              <a:extLst>
                <a:ext uri="{FF2B5EF4-FFF2-40B4-BE49-F238E27FC236}">
                  <a16:creationId xmlns:a16="http://schemas.microsoft.com/office/drawing/2014/main" id="{44FDD806-D312-46C1-B2C2-E4D1C444FF8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138464" y="-7223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89" name="Freeform 29">
              <a:extLst>
                <a:ext uri="{FF2B5EF4-FFF2-40B4-BE49-F238E27FC236}">
                  <a16:creationId xmlns:a16="http://schemas.microsoft.com/office/drawing/2014/main" id="{FA1B48A1-53A3-4400-893D-EBD0DA2B957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702740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90" name="Freeform 30">
              <a:extLst>
                <a:ext uri="{FF2B5EF4-FFF2-40B4-BE49-F238E27FC236}">
                  <a16:creationId xmlns:a16="http://schemas.microsoft.com/office/drawing/2014/main" id="{B7C2537A-C55D-4B46-BDDB-1DC4311BCE4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376599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91" name="Freeform 31">
              <a:extLst>
                <a:ext uri="{FF2B5EF4-FFF2-40B4-BE49-F238E27FC236}">
                  <a16:creationId xmlns:a16="http://schemas.microsoft.com/office/drawing/2014/main" id="{C88524B4-B1D5-4916-8271-6255E237599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809836" y="-72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92" name="Freeform 32">
              <a:extLst>
                <a:ext uri="{FF2B5EF4-FFF2-40B4-BE49-F238E27FC236}">
                  <a16:creationId xmlns:a16="http://schemas.microsoft.com/office/drawing/2014/main" id="{A236D27D-4D7D-42D2-94C3-190F61F309A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483694" y="-7223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93" name="Freeform 387">
              <a:extLst>
                <a:ext uri="{FF2B5EF4-FFF2-40B4-BE49-F238E27FC236}">
                  <a16:creationId xmlns:a16="http://schemas.microsoft.com/office/drawing/2014/main" id="{0F1334F5-7AAE-4F9C-97DC-34E214920C7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047972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94" name="Freeform 388">
              <a:extLst>
                <a:ext uri="{FF2B5EF4-FFF2-40B4-BE49-F238E27FC236}">
                  <a16:creationId xmlns:a16="http://schemas.microsoft.com/office/drawing/2014/main" id="{76D88E1A-A29B-40C7-8A9C-66F13DDB0B3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21830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95" name="Freeform 389">
              <a:extLst>
                <a:ext uri="{FF2B5EF4-FFF2-40B4-BE49-F238E27FC236}">
                  <a16:creationId xmlns:a16="http://schemas.microsoft.com/office/drawing/2014/main" id="{E426840C-7796-4C50-B813-1F0405DECC8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155066" y="-72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96" name="Freeform 390">
              <a:extLst>
                <a:ext uri="{FF2B5EF4-FFF2-40B4-BE49-F238E27FC236}">
                  <a16:creationId xmlns:a16="http://schemas.microsoft.com/office/drawing/2014/main" id="{DBD0B1F1-6FFD-4BBF-B388-CDBD745D5AE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828926" y="-7223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97" name="Freeform 29">
              <a:extLst>
                <a:ext uri="{FF2B5EF4-FFF2-40B4-BE49-F238E27FC236}">
                  <a16:creationId xmlns:a16="http://schemas.microsoft.com/office/drawing/2014/main" id="{1947A14D-9B37-4100-81B0-258E3BC44E4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93203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98" name="Freeform 31">
              <a:extLst>
                <a:ext uri="{FF2B5EF4-FFF2-40B4-BE49-F238E27FC236}">
                  <a16:creationId xmlns:a16="http://schemas.microsoft.com/office/drawing/2014/main" id="{5453913E-348D-40B7-9374-DFF29C4CE14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500297" y="-72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99" name="Freeform 29">
              <a:extLst>
                <a:ext uri="{FF2B5EF4-FFF2-40B4-BE49-F238E27FC236}">
                  <a16:creationId xmlns:a16="http://schemas.microsoft.com/office/drawing/2014/main" id="{4ECD8DC6-4CBB-429E-A832-0B4201300A9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64575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00" name="Freeform 30">
              <a:extLst>
                <a:ext uri="{FF2B5EF4-FFF2-40B4-BE49-F238E27FC236}">
                  <a16:creationId xmlns:a16="http://schemas.microsoft.com/office/drawing/2014/main" id="{EE264C89-1F9F-402D-AE8F-8965CBB43DA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8433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01" name="Freeform 31">
              <a:extLst>
                <a:ext uri="{FF2B5EF4-FFF2-40B4-BE49-F238E27FC236}">
                  <a16:creationId xmlns:a16="http://schemas.microsoft.com/office/drawing/2014/main" id="{78BE4E85-42C5-4CCD-8B83-5C74AD875C1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71668" y="-72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02" name="Freeform 32">
              <a:extLst>
                <a:ext uri="{FF2B5EF4-FFF2-40B4-BE49-F238E27FC236}">
                  <a16:creationId xmlns:a16="http://schemas.microsoft.com/office/drawing/2014/main" id="{713ADC67-1B79-4531-8A08-6E56ED86614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45528" y="-7223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03" name="Freeform 397">
              <a:extLst>
                <a:ext uri="{FF2B5EF4-FFF2-40B4-BE49-F238E27FC236}">
                  <a16:creationId xmlns:a16="http://schemas.microsoft.com/office/drawing/2014/main" id="{FF27E2F8-2B3C-48D5-99DB-2ED40A89BEF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09805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04" name="Freeform 398">
              <a:extLst>
                <a:ext uri="{FF2B5EF4-FFF2-40B4-BE49-F238E27FC236}">
                  <a16:creationId xmlns:a16="http://schemas.microsoft.com/office/drawing/2014/main" id="{D644679D-AAFB-4890-8CCD-CD32049F3AF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664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05" name="Freeform 399">
              <a:extLst>
                <a:ext uri="{FF2B5EF4-FFF2-40B4-BE49-F238E27FC236}">
                  <a16:creationId xmlns:a16="http://schemas.microsoft.com/office/drawing/2014/main" id="{00E76FF1-CF2E-4965-9B4D-FB55D7D2FC3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16899" y="-72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06" name="Freeform 400">
              <a:extLst>
                <a:ext uri="{FF2B5EF4-FFF2-40B4-BE49-F238E27FC236}">
                  <a16:creationId xmlns:a16="http://schemas.microsoft.com/office/drawing/2014/main" id="{01D5C4B2-6A15-4430-A586-61A49A22299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90758" y="-7223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796" name="Group 1795">
            <a:extLst>
              <a:ext uri="{FF2B5EF4-FFF2-40B4-BE49-F238E27FC236}">
                <a16:creationId xmlns:a16="http://schemas.microsoft.com/office/drawing/2014/main" id="{78F5DB95-0743-4194-AF8E-731BCEBC63A0}"/>
              </a:ext>
            </a:extLst>
          </p:cNvPr>
          <p:cNvGrpSpPr/>
          <p:nvPr userDrawn="1"/>
        </p:nvGrpSpPr>
        <p:grpSpPr>
          <a:xfrm>
            <a:off x="83664" y="348872"/>
            <a:ext cx="12009864" cy="176637"/>
            <a:chOff x="83663" y="225542"/>
            <a:chExt cx="12009864" cy="176637"/>
          </a:xfrm>
        </p:grpSpPr>
        <p:sp>
          <p:nvSpPr>
            <p:cNvPr id="811" name="Freeform 29">
              <a:extLst>
                <a:ext uri="{FF2B5EF4-FFF2-40B4-BE49-F238E27FC236}">
                  <a16:creationId xmlns:a16="http://schemas.microsoft.com/office/drawing/2014/main" id="{48C2BA7C-C171-4DE7-B360-0D6AD3E7EB1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7208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12" name="Freeform 30">
              <a:extLst>
                <a:ext uri="{FF2B5EF4-FFF2-40B4-BE49-F238E27FC236}">
                  <a16:creationId xmlns:a16="http://schemas.microsoft.com/office/drawing/2014/main" id="{760CE1DE-ACCB-4DB4-B5A3-8B6FD14A4E12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3349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13" name="Freeform 31">
              <a:extLst>
                <a:ext uri="{FF2B5EF4-FFF2-40B4-BE49-F238E27FC236}">
                  <a16:creationId xmlns:a16="http://schemas.microsoft.com/office/drawing/2014/main" id="{F6E04536-CA56-4716-96F4-4A132F4D4069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5675" y="2255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14" name="Freeform 32">
              <a:extLst>
                <a:ext uri="{FF2B5EF4-FFF2-40B4-BE49-F238E27FC236}">
                  <a16:creationId xmlns:a16="http://schemas.microsoft.com/office/drawing/2014/main" id="{2AFA537E-385D-4008-856F-F34A92494AB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4302" y="2255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15" name="Freeform 29">
              <a:extLst>
                <a:ext uri="{FF2B5EF4-FFF2-40B4-BE49-F238E27FC236}">
                  <a16:creationId xmlns:a16="http://schemas.microsoft.com/office/drawing/2014/main" id="{EFD04C3C-A4AB-4871-B02B-0E733E3BDE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1978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16" name="Freeform 30">
              <a:extLst>
                <a:ext uri="{FF2B5EF4-FFF2-40B4-BE49-F238E27FC236}">
                  <a16:creationId xmlns:a16="http://schemas.microsoft.com/office/drawing/2014/main" id="{37FEA7BF-04A4-4A9C-8CB5-DCA1939132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8118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17" name="Freeform 31">
              <a:extLst>
                <a:ext uri="{FF2B5EF4-FFF2-40B4-BE49-F238E27FC236}">
                  <a16:creationId xmlns:a16="http://schemas.microsoft.com/office/drawing/2014/main" id="{039BFC52-0F72-43C8-A3A3-38405DB261EB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0444" y="2255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18" name="Freeform 32">
              <a:extLst>
                <a:ext uri="{FF2B5EF4-FFF2-40B4-BE49-F238E27FC236}">
                  <a16:creationId xmlns:a16="http://schemas.microsoft.com/office/drawing/2014/main" id="{29FC1F44-1F6F-4038-B2B4-0944B1A8B2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9072" y="2255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19" name="Freeform 29">
              <a:extLst>
                <a:ext uri="{FF2B5EF4-FFF2-40B4-BE49-F238E27FC236}">
                  <a16:creationId xmlns:a16="http://schemas.microsoft.com/office/drawing/2014/main" id="{6CDA1E19-1982-4657-90F9-76384E561F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6746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20" name="Freeform 30">
              <a:extLst>
                <a:ext uri="{FF2B5EF4-FFF2-40B4-BE49-F238E27FC236}">
                  <a16:creationId xmlns:a16="http://schemas.microsoft.com/office/drawing/2014/main" id="{C2163247-7818-43CB-B885-2804B135D9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2887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21" name="Freeform 31">
              <a:extLst>
                <a:ext uri="{FF2B5EF4-FFF2-40B4-BE49-F238E27FC236}">
                  <a16:creationId xmlns:a16="http://schemas.microsoft.com/office/drawing/2014/main" id="{FA256FAE-3764-4396-874F-31962D96892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05213" y="2255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22" name="Freeform 32">
              <a:extLst>
                <a:ext uri="{FF2B5EF4-FFF2-40B4-BE49-F238E27FC236}">
                  <a16:creationId xmlns:a16="http://schemas.microsoft.com/office/drawing/2014/main" id="{8720DB38-7D29-41B3-BFF2-9D549CB39D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3841" y="2255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23" name="Freeform 29">
              <a:extLst>
                <a:ext uri="{FF2B5EF4-FFF2-40B4-BE49-F238E27FC236}">
                  <a16:creationId xmlns:a16="http://schemas.microsoft.com/office/drawing/2014/main" id="{1FB0C8F1-C645-4A0D-BC09-7086DBD13A55}"/>
                </a:ext>
              </a:extLst>
            </p:cNvPr>
            <p:cNvSpPr>
              <a:spLocks/>
            </p:cNvSpPr>
            <p:nvPr/>
          </p:nvSpPr>
          <p:spPr bwMode="auto">
            <a:xfrm>
              <a:off x="7181515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24" name="Freeform 30">
              <a:extLst>
                <a:ext uri="{FF2B5EF4-FFF2-40B4-BE49-F238E27FC236}">
                  <a16:creationId xmlns:a16="http://schemas.microsoft.com/office/drawing/2014/main" id="{258079EE-33F0-4702-97A1-D1554A5AD28E}"/>
                </a:ext>
              </a:extLst>
            </p:cNvPr>
            <p:cNvSpPr>
              <a:spLocks/>
            </p:cNvSpPr>
            <p:nvPr/>
          </p:nvSpPr>
          <p:spPr bwMode="auto">
            <a:xfrm>
              <a:off x="7507656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25" name="Freeform 31">
              <a:extLst>
                <a:ext uri="{FF2B5EF4-FFF2-40B4-BE49-F238E27FC236}">
                  <a16:creationId xmlns:a16="http://schemas.microsoft.com/office/drawing/2014/main" id="{09E1B1FC-279B-4B68-B35B-8CF92EEF8725}"/>
                </a:ext>
              </a:extLst>
            </p:cNvPr>
            <p:cNvSpPr>
              <a:spLocks/>
            </p:cNvSpPr>
            <p:nvPr/>
          </p:nvSpPr>
          <p:spPr bwMode="auto">
            <a:xfrm>
              <a:off x="6959982" y="2255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26" name="Freeform 32">
              <a:extLst>
                <a:ext uri="{FF2B5EF4-FFF2-40B4-BE49-F238E27FC236}">
                  <a16:creationId xmlns:a16="http://schemas.microsoft.com/office/drawing/2014/main" id="{BDD4D431-D290-4A4D-95E6-4E564CAD1EA6}"/>
                </a:ext>
              </a:extLst>
            </p:cNvPr>
            <p:cNvSpPr>
              <a:spLocks/>
            </p:cNvSpPr>
            <p:nvPr/>
          </p:nvSpPr>
          <p:spPr bwMode="auto">
            <a:xfrm>
              <a:off x="7288610" y="2255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27" name="Freeform 521">
              <a:extLst>
                <a:ext uri="{FF2B5EF4-FFF2-40B4-BE49-F238E27FC236}">
                  <a16:creationId xmlns:a16="http://schemas.microsoft.com/office/drawing/2014/main" id="{EBB834A8-4D91-49DE-937E-A5BDCE086468}"/>
                </a:ext>
              </a:extLst>
            </p:cNvPr>
            <p:cNvSpPr>
              <a:spLocks/>
            </p:cNvSpPr>
            <p:nvPr/>
          </p:nvSpPr>
          <p:spPr bwMode="auto">
            <a:xfrm>
              <a:off x="7836284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28" name="Freeform 522">
              <a:extLst>
                <a:ext uri="{FF2B5EF4-FFF2-40B4-BE49-F238E27FC236}">
                  <a16:creationId xmlns:a16="http://schemas.microsoft.com/office/drawing/2014/main" id="{704A953A-7E84-4A09-840D-6453C51F005A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2425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29" name="Freeform 523">
              <a:extLst>
                <a:ext uri="{FF2B5EF4-FFF2-40B4-BE49-F238E27FC236}">
                  <a16:creationId xmlns:a16="http://schemas.microsoft.com/office/drawing/2014/main" id="{3CADE2DC-1BE1-43CE-9028-A17EB4858FD1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4751" y="2255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30" name="Freeform 524">
              <a:extLst>
                <a:ext uri="{FF2B5EF4-FFF2-40B4-BE49-F238E27FC236}">
                  <a16:creationId xmlns:a16="http://schemas.microsoft.com/office/drawing/2014/main" id="{2F825BFF-9883-416D-B601-B2550760A44C}"/>
                </a:ext>
              </a:extLst>
            </p:cNvPr>
            <p:cNvSpPr>
              <a:spLocks/>
            </p:cNvSpPr>
            <p:nvPr/>
          </p:nvSpPr>
          <p:spPr bwMode="auto">
            <a:xfrm>
              <a:off x="7943378" y="2255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31" name="Freeform 29">
              <a:extLst>
                <a:ext uri="{FF2B5EF4-FFF2-40B4-BE49-F238E27FC236}">
                  <a16:creationId xmlns:a16="http://schemas.microsoft.com/office/drawing/2014/main" id="{A421E879-F37C-40C4-988A-05AB002F01FB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1054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32" name="Freeform 31">
              <a:extLst>
                <a:ext uri="{FF2B5EF4-FFF2-40B4-BE49-F238E27FC236}">
                  <a16:creationId xmlns:a16="http://schemas.microsoft.com/office/drawing/2014/main" id="{24199D43-9FDB-41FC-8DAA-E10684625933}"/>
                </a:ext>
              </a:extLst>
            </p:cNvPr>
            <p:cNvSpPr>
              <a:spLocks/>
            </p:cNvSpPr>
            <p:nvPr/>
          </p:nvSpPr>
          <p:spPr bwMode="auto">
            <a:xfrm>
              <a:off x="8269520" y="2255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33" name="Freeform 29">
              <a:extLst>
                <a:ext uri="{FF2B5EF4-FFF2-40B4-BE49-F238E27FC236}">
                  <a16:creationId xmlns:a16="http://schemas.microsoft.com/office/drawing/2014/main" id="{9FBBF5D5-45D8-405B-A0A1-EC9E696AAB3D}"/>
                </a:ext>
              </a:extLst>
            </p:cNvPr>
            <p:cNvSpPr>
              <a:spLocks/>
            </p:cNvSpPr>
            <p:nvPr/>
          </p:nvSpPr>
          <p:spPr bwMode="auto">
            <a:xfrm>
              <a:off x="8819682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34" name="Freeform 30">
              <a:extLst>
                <a:ext uri="{FF2B5EF4-FFF2-40B4-BE49-F238E27FC236}">
                  <a16:creationId xmlns:a16="http://schemas.microsoft.com/office/drawing/2014/main" id="{EAF3A785-EDBE-40E3-A43F-B311232B9CB1}"/>
                </a:ext>
              </a:extLst>
            </p:cNvPr>
            <p:cNvSpPr>
              <a:spLocks/>
            </p:cNvSpPr>
            <p:nvPr/>
          </p:nvSpPr>
          <p:spPr bwMode="auto">
            <a:xfrm>
              <a:off x="9145823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35" name="Freeform 31">
              <a:extLst>
                <a:ext uri="{FF2B5EF4-FFF2-40B4-BE49-F238E27FC236}">
                  <a16:creationId xmlns:a16="http://schemas.microsoft.com/office/drawing/2014/main" id="{C3E82A85-BBBE-4443-89D9-BB06433AB863}"/>
                </a:ext>
              </a:extLst>
            </p:cNvPr>
            <p:cNvSpPr>
              <a:spLocks/>
            </p:cNvSpPr>
            <p:nvPr/>
          </p:nvSpPr>
          <p:spPr bwMode="auto">
            <a:xfrm>
              <a:off x="8598148" y="2255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36" name="Freeform 32">
              <a:extLst>
                <a:ext uri="{FF2B5EF4-FFF2-40B4-BE49-F238E27FC236}">
                  <a16:creationId xmlns:a16="http://schemas.microsoft.com/office/drawing/2014/main" id="{CEBE9F7B-6655-45A6-93B4-E5B2F9FFF765}"/>
                </a:ext>
              </a:extLst>
            </p:cNvPr>
            <p:cNvSpPr>
              <a:spLocks/>
            </p:cNvSpPr>
            <p:nvPr/>
          </p:nvSpPr>
          <p:spPr bwMode="auto">
            <a:xfrm>
              <a:off x="8926776" y="2255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37" name="Freeform 29">
              <a:extLst>
                <a:ext uri="{FF2B5EF4-FFF2-40B4-BE49-F238E27FC236}">
                  <a16:creationId xmlns:a16="http://schemas.microsoft.com/office/drawing/2014/main" id="{7EAF867D-F458-4BED-B217-26623704AE39}"/>
                </a:ext>
              </a:extLst>
            </p:cNvPr>
            <p:cNvSpPr>
              <a:spLocks/>
            </p:cNvSpPr>
            <p:nvPr/>
          </p:nvSpPr>
          <p:spPr bwMode="auto">
            <a:xfrm>
              <a:off x="9474451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38" name="Freeform 30">
              <a:extLst>
                <a:ext uri="{FF2B5EF4-FFF2-40B4-BE49-F238E27FC236}">
                  <a16:creationId xmlns:a16="http://schemas.microsoft.com/office/drawing/2014/main" id="{F525BE7B-2E2A-453D-8D92-EEF0DD1A3ADE}"/>
                </a:ext>
              </a:extLst>
            </p:cNvPr>
            <p:cNvSpPr>
              <a:spLocks/>
            </p:cNvSpPr>
            <p:nvPr/>
          </p:nvSpPr>
          <p:spPr bwMode="auto">
            <a:xfrm>
              <a:off x="9800592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39" name="Freeform 31">
              <a:extLst>
                <a:ext uri="{FF2B5EF4-FFF2-40B4-BE49-F238E27FC236}">
                  <a16:creationId xmlns:a16="http://schemas.microsoft.com/office/drawing/2014/main" id="{940AF245-23E8-4049-A71B-82B0FBFE59B9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2918" y="2255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40" name="Freeform 32">
              <a:extLst>
                <a:ext uri="{FF2B5EF4-FFF2-40B4-BE49-F238E27FC236}">
                  <a16:creationId xmlns:a16="http://schemas.microsoft.com/office/drawing/2014/main" id="{B9782BEE-4F82-448C-9F67-9F3C31383225}"/>
                </a:ext>
              </a:extLst>
            </p:cNvPr>
            <p:cNvSpPr>
              <a:spLocks/>
            </p:cNvSpPr>
            <p:nvPr/>
          </p:nvSpPr>
          <p:spPr bwMode="auto">
            <a:xfrm>
              <a:off x="9581546" y="2255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41" name="Freeform 29">
              <a:extLst>
                <a:ext uri="{FF2B5EF4-FFF2-40B4-BE49-F238E27FC236}">
                  <a16:creationId xmlns:a16="http://schemas.microsoft.com/office/drawing/2014/main" id="{FC50875A-C2B1-49F7-85DC-314A5EEAC0A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9220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42" name="Freeform 30">
              <a:extLst>
                <a:ext uri="{FF2B5EF4-FFF2-40B4-BE49-F238E27FC236}">
                  <a16:creationId xmlns:a16="http://schemas.microsoft.com/office/drawing/2014/main" id="{99B4AE58-D34F-4FB7-B49A-F6880B0D1F9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55360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43" name="Freeform 31">
              <a:extLst>
                <a:ext uri="{FF2B5EF4-FFF2-40B4-BE49-F238E27FC236}">
                  <a16:creationId xmlns:a16="http://schemas.microsoft.com/office/drawing/2014/main" id="{B782F265-72D7-4730-8609-B70179C3D070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7686" y="2255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44" name="Freeform 32">
              <a:extLst>
                <a:ext uri="{FF2B5EF4-FFF2-40B4-BE49-F238E27FC236}">
                  <a16:creationId xmlns:a16="http://schemas.microsoft.com/office/drawing/2014/main" id="{5D873FB8-D4FE-49B8-9258-348E8376D58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36314" y="2255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45" name="Freeform 29">
              <a:extLst>
                <a:ext uri="{FF2B5EF4-FFF2-40B4-BE49-F238E27FC236}">
                  <a16:creationId xmlns:a16="http://schemas.microsoft.com/office/drawing/2014/main" id="{DCDD0143-596F-452E-9CC5-6DB71914B37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83989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46" name="Freeform 30">
              <a:extLst>
                <a:ext uri="{FF2B5EF4-FFF2-40B4-BE49-F238E27FC236}">
                  <a16:creationId xmlns:a16="http://schemas.microsoft.com/office/drawing/2014/main" id="{02FB15A4-8775-431D-A2DB-72C419E47A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0130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47" name="Freeform 31">
              <a:extLst>
                <a:ext uri="{FF2B5EF4-FFF2-40B4-BE49-F238E27FC236}">
                  <a16:creationId xmlns:a16="http://schemas.microsoft.com/office/drawing/2014/main" id="{F960D10A-F346-483E-AB2D-2097A0D04B8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2455" y="2255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48" name="Freeform 32">
              <a:extLst>
                <a:ext uri="{FF2B5EF4-FFF2-40B4-BE49-F238E27FC236}">
                  <a16:creationId xmlns:a16="http://schemas.microsoft.com/office/drawing/2014/main" id="{0FA958CF-B505-4CC7-AC6E-A36B124A8A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91083" y="2255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49" name="Freeform 543">
              <a:extLst>
                <a:ext uri="{FF2B5EF4-FFF2-40B4-BE49-F238E27FC236}">
                  <a16:creationId xmlns:a16="http://schemas.microsoft.com/office/drawing/2014/main" id="{A5B76D52-0DBD-4003-BAE3-635980856E6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38757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50" name="Freeform 544">
              <a:extLst>
                <a:ext uri="{FF2B5EF4-FFF2-40B4-BE49-F238E27FC236}">
                  <a16:creationId xmlns:a16="http://schemas.microsoft.com/office/drawing/2014/main" id="{7B3AF653-F21B-4B83-9E37-2EF2A42796E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64899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51" name="Freeform 545">
              <a:extLst>
                <a:ext uri="{FF2B5EF4-FFF2-40B4-BE49-F238E27FC236}">
                  <a16:creationId xmlns:a16="http://schemas.microsoft.com/office/drawing/2014/main" id="{F90FA9E6-C19E-482C-8BB7-59DCF5A5AC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17225" y="2255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52" name="Freeform 546">
              <a:extLst>
                <a:ext uri="{FF2B5EF4-FFF2-40B4-BE49-F238E27FC236}">
                  <a16:creationId xmlns:a16="http://schemas.microsoft.com/office/drawing/2014/main" id="{86352EEF-4465-467D-B743-8FE94FCE0E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45852" y="2255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53" name="Freeform 29">
              <a:extLst>
                <a:ext uri="{FF2B5EF4-FFF2-40B4-BE49-F238E27FC236}">
                  <a16:creationId xmlns:a16="http://schemas.microsoft.com/office/drawing/2014/main" id="{B5D670BF-6A8D-4A95-86D1-81EDA2622851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93527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54" name="Freeform 31">
              <a:extLst>
                <a:ext uri="{FF2B5EF4-FFF2-40B4-BE49-F238E27FC236}">
                  <a16:creationId xmlns:a16="http://schemas.microsoft.com/office/drawing/2014/main" id="{A1EACFB4-E3CC-44C0-9479-EB0FDC1C58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71993" y="2255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07" name="Freeform 30">
              <a:extLst>
                <a:ext uri="{FF2B5EF4-FFF2-40B4-BE49-F238E27FC236}">
                  <a16:creationId xmlns:a16="http://schemas.microsoft.com/office/drawing/2014/main" id="{E20F7C2C-7993-4B39-9176-3D0F086C0C95}"/>
                </a:ext>
              </a:extLst>
            </p:cNvPr>
            <p:cNvSpPr>
              <a:spLocks/>
            </p:cNvSpPr>
            <p:nvPr/>
          </p:nvSpPr>
          <p:spPr bwMode="auto">
            <a:xfrm>
              <a:off x="302710" y="22927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08" name="Freeform 32">
              <a:extLst>
                <a:ext uri="{FF2B5EF4-FFF2-40B4-BE49-F238E27FC236}">
                  <a16:creationId xmlns:a16="http://schemas.microsoft.com/office/drawing/2014/main" id="{1AD6621C-3BA8-4D45-8131-EB6A25194D6D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63" y="22554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09" name="Freeform 403">
              <a:extLst>
                <a:ext uri="{FF2B5EF4-FFF2-40B4-BE49-F238E27FC236}">
                  <a16:creationId xmlns:a16="http://schemas.microsoft.com/office/drawing/2014/main" id="{810F15F8-DA4A-44B4-B592-5A28AC6EEDA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337" y="22927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10" name="Freeform 404">
              <a:extLst>
                <a:ext uri="{FF2B5EF4-FFF2-40B4-BE49-F238E27FC236}">
                  <a16:creationId xmlns:a16="http://schemas.microsoft.com/office/drawing/2014/main" id="{ABEB85FD-5B71-4977-B6F1-19D3732C8604}"/>
                </a:ext>
              </a:extLst>
            </p:cNvPr>
            <p:cNvSpPr>
              <a:spLocks/>
            </p:cNvSpPr>
            <p:nvPr/>
          </p:nvSpPr>
          <p:spPr bwMode="auto">
            <a:xfrm>
              <a:off x="957479" y="22927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11" name="Freeform 405">
              <a:extLst>
                <a:ext uri="{FF2B5EF4-FFF2-40B4-BE49-F238E27FC236}">
                  <a16:creationId xmlns:a16="http://schemas.microsoft.com/office/drawing/2014/main" id="{718A2A5E-DC1F-4D86-A899-5BBFFBEC5E6E}"/>
                </a:ext>
              </a:extLst>
            </p:cNvPr>
            <p:cNvSpPr>
              <a:spLocks/>
            </p:cNvSpPr>
            <p:nvPr/>
          </p:nvSpPr>
          <p:spPr bwMode="auto">
            <a:xfrm>
              <a:off x="409806" y="22554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12" name="Freeform 406">
              <a:extLst>
                <a:ext uri="{FF2B5EF4-FFF2-40B4-BE49-F238E27FC236}">
                  <a16:creationId xmlns:a16="http://schemas.microsoft.com/office/drawing/2014/main" id="{A03C9514-065D-4E3D-AD1E-7309B6A12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738432" y="22554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13" name="Freeform 29">
              <a:extLst>
                <a:ext uri="{FF2B5EF4-FFF2-40B4-BE49-F238E27FC236}">
                  <a16:creationId xmlns:a16="http://schemas.microsoft.com/office/drawing/2014/main" id="{E43FAB20-0023-4CDD-85AD-E9776A7CC7D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6107" y="22927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14" name="Freeform 31">
              <a:extLst>
                <a:ext uri="{FF2B5EF4-FFF2-40B4-BE49-F238E27FC236}">
                  <a16:creationId xmlns:a16="http://schemas.microsoft.com/office/drawing/2014/main" id="{517A3143-60B6-4277-AE64-C0C00A00F34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4574" y="22554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15" name="Freeform 29">
              <a:extLst>
                <a:ext uri="{FF2B5EF4-FFF2-40B4-BE49-F238E27FC236}">
                  <a16:creationId xmlns:a16="http://schemas.microsoft.com/office/drawing/2014/main" id="{8C460EDD-A409-43C5-A818-D48459FD1CFE}"/>
                </a:ext>
              </a:extLst>
            </p:cNvPr>
            <p:cNvSpPr>
              <a:spLocks/>
            </p:cNvSpPr>
            <p:nvPr/>
          </p:nvSpPr>
          <p:spPr bwMode="auto">
            <a:xfrm>
              <a:off x="1614735" y="22927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16" name="Freeform 30">
              <a:extLst>
                <a:ext uri="{FF2B5EF4-FFF2-40B4-BE49-F238E27FC236}">
                  <a16:creationId xmlns:a16="http://schemas.microsoft.com/office/drawing/2014/main" id="{F7225F37-E476-47F4-8C2D-54BC93493FF9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0877" y="22927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17" name="Freeform 31">
              <a:extLst>
                <a:ext uri="{FF2B5EF4-FFF2-40B4-BE49-F238E27FC236}">
                  <a16:creationId xmlns:a16="http://schemas.microsoft.com/office/drawing/2014/main" id="{8AD84EF1-F659-462A-84EF-71D9DE5DCA61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3203" y="22554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18" name="Freeform 32">
              <a:extLst>
                <a:ext uri="{FF2B5EF4-FFF2-40B4-BE49-F238E27FC236}">
                  <a16:creationId xmlns:a16="http://schemas.microsoft.com/office/drawing/2014/main" id="{B57D17D5-9FF0-4B29-836A-D4BFE77BFB2B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1829" y="22554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19" name="Freeform 29">
              <a:extLst>
                <a:ext uri="{FF2B5EF4-FFF2-40B4-BE49-F238E27FC236}">
                  <a16:creationId xmlns:a16="http://schemas.microsoft.com/office/drawing/2014/main" id="{8335515F-C5ED-4F43-A162-D808FC39B3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9505" y="22927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20" name="Freeform 30">
              <a:extLst>
                <a:ext uri="{FF2B5EF4-FFF2-40B4-BE49-F238E27FC236}">
                  <a16:creationId xmlns:a16="http://schemas.microsoft.com/office/drawing/2014/main" id="{6B5E1C9D-A33E-4854-B9D5-5B2DD3B140C0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5646" y="22927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21" name="Freeform 31">
              <a:extLst>
                <a:ext uri="{FF2B5EF4-FFF2-40B4-BE49-F238E27FC236}">
                  <a16:creationId xmlns:a16="http://schemas.microsoft.com/office/drawing/2014/main" id="{BE6D315F-9CA3-4489-A83D-373A1027A01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7971" y="22554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22" name="Freeform 32">
              <a:extLst>
                <a:ext uri="{FF2B5EF4-FFF2-40B4-BE49-F238E27FC236}">
                  <a16:creationId xmlns:a16="http://schemas.microsoft.com/office/drawing/2014/main" id="{0A57BC63-DC74-455C-8CBF-F53CD9BFDB6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6599" y="22554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23" name="Freeform 29">
              <a:extLst>
                <a:ext uri="{FF2B5EF4-FFF2-40B4-BE49-F238E27FC236}">
                  <a16:creationId xmlns:a16="http://schemas.microsoft.com/office/drawing/2014/main" id="{971FF6DE-5F63-4C91-8DCA-5ADD7F1CDF97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4274" y="22927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24" name="Freeform 30">
              <a:extLst>
                <a:ext uri="{FF2B5EF4-FFF2-40B4-BE49-F238E27FC236}">
                  <a16:creationId xmlns:a16="http://schemas.microsoft.com/office/drawing/2014/main" id="{1CF1C91C-F9A1-406F-AABB-85AE0E78DE8C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0415" y="22927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25" name="Freeform 31">
              <a:extLst>
                <a:ext uri="{FF2B5EF4-FFF2-40B4-BE49-F238E27FC236}">
                  <a16:creationId xmlns:a16="http://schemas.microsoft.com/office/drawing/2014/main" id="{F8FA1523-EDBA-47D4-ABEB-4036DB9CAC2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2740" y="22554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26" name="Freeform 32">
              <a:extLst>
                <a:ext uri="{FF2B5EF4-FFF2-40B4-BE49-F238E27FC236}">
                  <a16:creationId xmlns:a16="http://schemas.microsoft.com/office/drawing/2014/main" id="{BE57E2E6-D73B-449B-A633-D58E0E15F2E5}"/>
                </a:ext>
              </a:extLst>
            </p:cNvPr>
            <p:cNvSpPr>
              <a:spLocks/>
            </p:cNvSpPr>
            <p:nvPr/>
          </p:nvSpPr>
          <p:spPr bwMode="auto">
            <a:xfrm>
              <a:off x="3031368" y="22554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27" name="Freeform 29">
              <a:extLst>
                <a:ext uri="{FF2B5EF4-FFF2-40B4-BE49-F238E27FC236}">
                  <a16:creationId xmlns:a16="http://schemas.microsoft.com/office/drawing/2014/main" id="{22A2C003-86F1-4BC2-89B6-5FBCE7E8F322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9042" y="22927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28" name="Freeform 30">
              <a:extLst>
                <a:ext uri="{FF2B5EF4-FFF2-40B4-BE49-F238E27FC236}">
                  <a16:creationId xmlns:a16="http://schemas.microsoft.com/office/drawing/2014/main" id="{02793DFA-3885-402E-AE28-0049A4C19225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5183" y="22927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29" name="Freeform 31">
              <a:extLst>
                <a:ext uri="{FF2B5EF4-FFF2-40B4-BE49-F238E27FC236}">
                  <a16:creationId xmlns:a16="http://schemas.microsoft.com/office/drawing/2014/main" id="{C062DBAD-868A-4CC5-B5A1-0292C94F74BB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7509" y="22554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30" name="Freeform 32">
              <a:extLst>
                <a:ext uri="{FF2B5EF4-FFF2-40B4-BE49-F238E27FC236}">
                  <a16:creationId xmlns:a16="http://schemas.microsoft.com/office/drawing/2014/main" id="{590C4795-00C6-4312-876F-27FE1F5D5746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6137" y="22554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31" name="Freeform 425">
              <a:extLst>
                <a:ext uri="{FF2B5EF4-FFF2-40B4-BE49-F238E27FC236}">
                  <a16:creationId xmlns:a16="http://schemas.microsoft.com/office/drawing/2014/main" id="{EACA9DD9-457E-4668-947B-2EF6B263DB91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3811" y="22927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32" name="Freeform 426">
              <a:extLst>
                <a:ext uri="{FF2B5EF4-FFF2-40B4-BE49-F238E27FC236}">
                  <a16:creationId xmlns:a16="http://schemas.microsoft.com/office/drawing/2014/main" id="{02AB393D-C55B-4550-9097-B68D42F31634}"/>
                </a:ext>
              </a:extLst>
            </p:cNvPr>
            <p:cNvSpPr>
              <a:spLocks/>
            </p:cNvSpPr>
            <p:nvPr/>
          </p:nvSpPr>
          <p:spPr bwMode="auto">
            <a:xfrm>
              <a:off x="4559953" y="22927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33" name="Freeform 427">
              <a:extLst>
                <a:ext uri="{FF2B5EF4-FFF2-40B4-BE49-F238E27FC236}">
                  <a16:creationId xmlns:a16="http://schemas.microsoft.com/office/drawing/2014/main" id="{7383A351-D0B5-4A75-B53E-C8458538DC1C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2279" y="22554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34" name="Freeform 428">
              <a:extLst>
                <a:ext uri="{FF2B5EF4-FFF2-40B4-BE49-F238E27FC236}">
                  <a16:creationId xmlns:a16="http://schemas.microsoft.com/office/drawing/2014/main" id="{3A9B07B3-DA9B-47A3-9550-E28DE1918B95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0906" y="22554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35" name="Freeform 29">
              <a:extLst>
                <a:ext uri="{FF2B5EF4-FFF2-40B4-BE49-F238E27FC236}">
                  <a16:creationId xmlns:a16="http://schemas.microsoft.com/office/drawing/2014/main" id="{BEC038E3-3E95-4433-B4B1-4485B46D3D7D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8581" y="22927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36" name="Freeform 31">
              <a:extLst>
                <a:ext uri="{FF2B5EF4-FFF2-40B4-BE49-F238E27FC236}">
                  <a16:creationId xmlns:a16="http://schemas.microsoft.com/office/drawing/2014/main" id="{CC19AD42-AF04-4026-A66D-0229D381EA3B}"/>
                </a:ext>
              </a:extLst>
            </p:cNvPr>
            <p:cNvSpPr>
              <a:spLocks/>
            </p:cNvSpPr>
            <p:nvPr/>
          </p:nvSpPr>
          <p:spPr bwMode="auto">
            <a:xfrm>
              <a:off x="4667048" y="22554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797" name="Group 1796">
            <a:extLst>
              <a:ext uri="{FF2B5EF4-FFF2-40B4-BE49-F238E27FC236}">
                <a16:creationId xmlns:a16="http://schemas.microsoft.com/office/drawing/2014/main" id="{ADCA3183-3389-4486-8913-D1AEFF5E6A10}"/>
              </a:ext>
            </a:extLst>
          </p:cNvPr>
          <p:cNvGrpSpPr/>
          <p:nvPr userDrawn="1"/>
        </p:nvGrpSpPr>
        <p:grpSpPr>
          <a:xfrm>
            <a:off x="83664" y="633906"/>
            <a:ext cx="12009863" cy="176637"/>
            <a:chOff x="83664" y="515851"/>
            <a:chExt cx="12009863" cy="176637"/>
          </a:xfrm>
        </p:grpSpPr>
        <p:sp>
          <p:nvSpPr>
            <p:cNvPr id="855" name="Freeform 29">
              <a:extLst>
                <a:ext uri="{FF2B5EF4-FFF2-40B4-BE49-F238E27FC236}">
                  <a16:creationId xmlns:a16="http://schemas.microsoft.com/office/drawing/2014/main" id="{6F086788-0344-4F9A-AF82-274CD2E8D45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871994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56" name="Freeform 30">
              <a:extLst>
                <a:ext uri="{FF2B5EF4-FFF2-40B4-BE49-F238E27FC236}">
                  <a16:creationId xmlns:a16="http://schemas.microsoft.com/office/drawing/2014/main" id="{30F87FD2-AAE9-48DD-8109-3CFD7F34AC8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545853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57" name="Freeform 31">
              <a:extLst>
                <a:ext uri="{FF2B5EF4-FFF2-40B4-BE49-F238E27FC236}">
                  <a16:creationId xmlns:a16="http://schemas.microsoft.com/office/drawing/2014/main" id="{D320E54A-79E5-412A-8147-D110485ABB1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979088" y="51585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58" name="Freeform 32">
              <a:extLst>
                <a:ext uri="{FF2B5EF4-FFF2-40B4-BE49-F238E27FC236}">
                  <a16:creationId xmlns:a16="http://schemas.microsoft.com/office/drawing/2014/main" id="{26552B62-A56A-484E-BBC5-0BEA953D7AD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652948" y="51585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59" name="Freeform 29">
              <a:extLst>
                <a:ext uri="{FF2B5EF4-FFF2-40B4-BE49-F238E27FC236}">
                  <a16:creationId xmlns:a16="http://schemas.microsoft.com/office/drawing/2014/main" id="{11A85A65-D9AE-4B3E-991D-CEF44C60DD9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217224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60" name="Freeform 30">
              <a:extLst>
                <a:ext uri="{FF2B5EF4-FFF2-40B4-BE49-F238E27FC236}">
                  <a16:creationId xmlns:a16="http://schemas.microsoft.com/office/drawing/2014/main" id="{30542A38-A051-439C-B0E9-A658C8A17B3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891084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61" name="Freeform 31">
              <a:extLst>
                <a:ext uri="{FF2B5EF4-FFF2-40B4-BE49-F238E27FC236}">
                  <a16:creationId xmlns:a16="http://schemas.microsoft.com/office/drawing/2014/main" id="{19CDDAB7-5384-40F2-AA25-D13A7401CCA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324319" y="51585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62" name="Freeform 32">
              <a:extLst>
                <a:ext uri="{FF2B5EF4-FFF2-40B4-BE49-F238E27FC236}">
                  <a16:creationId xmlns:a16="http://schemas.microsoft.com/office/drawing/2014/main" id="{FB7354C1-E715-4D0E-AA7D-95CE100AC17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998178" y="51585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63" name="Freeform 29">
              <a:extLst>
                <a:ext uri="{FF2B5EF4-FFF2-40B4-BE49-F238E27FC236}">
                  <a16:creationId xmlns:a16="http://schemas.microsoft.com/office/drawing/2014/main" id="{B91BC49D-BE73-47A9-8E61-D700C272084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562456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64" name="Freeform 30">
              <a:extLst>
                <a:ext uri="{FF2B5EF4-FFF2-40B4-BE49-F238E27FC236}">
                  <a16:creationId xmlns:a16="http://schemas.microsoft.com/office/drawing/2014/main" id="{BCA17DFF-B361-4DBE-99DD-339461E37C7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236315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65" name="Freeform 31">
              <a:extLst>
                <a:ext uri="{FF2B5EF4-FFF2-40B4-BE49-F238E27FC236}">
                  <a16:creationId xmlns:a16="http://schemas.microsoft.com/office/drawing/2014/main" id="{A61862B0-58BE-4AF1-9458-F76D44AB596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669550" y="51585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66" name="Freeform 32">
              <a:extLst>
                <a:ext uri="{FF2B5EF4-FFF2-40B4-BE49-F238E27FC236}">
                  <a16:creationId xmlns:a16="http://schemas.microsoft.com/office/drawing/2014/main" id="{F5090DFF-8E4D-43D2-92D3-ADA80CBE0D4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343410" y="51585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67" name="Freeform 29">
              <a:extLst>
                <a:ext uri="{FF2B5EF4-FFF2-40B4-BE49-F238E27FC236}">
                  <a16:creationId xmlns:a16="http://schemas.microsoft.com/office/drawing/2014/main" id="{2B977FE1-DD0F-45B7-868C-0FD285B0CD0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907687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68" name="Freeform 30">
              <a:extLst>
                <a:ext uri="{FF2B5EF4-FFF2-40B4-BE49-F238E27FC236}">
                  <a16:creationId xmlns:a16="http://schemas.microsoft.com/office/drawing/2014/main" id="{CA941E1C-6C82-4228-92A3-96039A6D519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581546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69" name="Freeform 31">
              <a:extLst>
                <a:ext uri="{FF2B5EF4-FFF2-40B4-BE49-F238E27FC236}">
                  <a16:creationId xmlns:a16="http://schemas.microsoft.com/office/drawing/2014/main" id="{1519D63C-253C-43D9-A3C0-8D7C8684F31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014782" y="51585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70" name="Freeform 32">
              <a:extLst>
                <a:ext uri="{FF2B5EF4-FFF2-40B4-BE49-F238E27FC236}">
                  <a16:creationId xmlns:a16="http://schemas.microsoft.com/office/drawing/2014/main" id="{54FEF199-2D31-478E-8B88-9510760E689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688641" y="51585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71" name="Freeform 565">
              <a:extLst>
                <a:ext uri="{FF2B5EF4-FFF2-40B4-BE49-F238E27FC236}">
                  <a16:creationId xmlns:a16="http://schemas.microsoft.com/office/drawing/2014/main" id="{263ABB50-686D-4B37-99EC-EAF4D691580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252918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72" name="Freeform 566">
              <a:extLst>
                <a:ext uri="{FF2B5EF4-FFF2-40B4-BE49-F238E27FC236}">
                  <a16:creationId xmlns:a16="http://schemas.microsoft.com/office/drawing/2014/main" id="{1BD229F8-5511-43EF-9612-3001510781F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926777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73" name="Freeform 567">
              <a:extLst>
                <a:ext uri="{FF2B5EF4-FFF2-40B4-BE49-F238E27FC236}">
                  <a16:creationId xmlns:a16="http://schemas.microsoft.com/office/drawing/2014/main" id="{06F5A3AF-DE9A-48B1-8E69-DFD180E2317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360012" y="51585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74" name="Freeform 568">
              <a:extLst>
                <a:ext uri="{FF2B5EF4-FFF2-40B4-BE49-F238E27FC236}">
                  <a16:creationId xmlns:a16="http://schemas.microsoft.com/office/drawing/2014/main" id="{EE0F8874-1230-43B8-9E19-6939E240D4E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033872" y="51585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75" name="Freeform 29">
              <a:extLst>
                <a:ext uri="{FF2B5EF4-FFF2-40B4-BE49-F238E27FC236}">
                  <a16:creationId xmlns:a16="http://schemas.microsoft.com/office/drawing/2014/main" id="{350709BA-B049-48FC-9299-1C2D219E614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598148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76" name="Freeform 31">
              <a:extLst>
                <a:ext uri="{FF2B5EF4-FFF2-40B4-BE49-F238E27FC236}">
                  <a16:creationId xmlns:a16="http://schemas.microsoft.com/office/drawing/2014/main" id="{07BEFD49-4BD2-4528-8EF5-C7671A12CA2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705243" y="51585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77" name="Freeform 29">
              <a:extLst>
                <a:ext uri="{FF2B5EF4-FFF2-40B4-BE49-F238E27FC236}">
                  <a16:creationId xmlns:a16="http://schemas.microsoft.com/office/drawing/2014/main" id="{1E25FB51-65BE-439F-AF5C-071CB5A662B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269520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78" name="Freeform 30">
              <a:extLst>
                <a:ext uri="{FF2B5EF4-FFF2-40B4-BE49-F238E27FC236}">
                  <a16:creationId xmlns:a16="http://schemas.microsoft.com/office/drawing/2014/main" id="{7C77C092-0B57-4731-A117-6B5879E8E50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943379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79" name="Freeform 31">
              <a:extLst>
                <a:ext uri="{FF2B5EF4-FFF2-40B4-BE49-F238E27FC236}">
                  <a16:creationId xmlns:a16="http://schemas.microsoft.com/office/drawing/2014/main" id="{4FAF69FD-8478-440F-A0D9-29D124D91AA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76614" y="51585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80" name="Freeform 32">
              <a:extLst>
                <a:ext uri="{FF2B5EF4-FFF2-40B4-BE49-F238E27FC236}">
                  <a16:creationId xmlns:a16="http://schemas.microsoft.com/office/drawing/2014/main" id="{73D6C1E6-A15C-4775-A5EA-5675FDD2A61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050474" y="51585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81" name="Freeform 29">
              <a:extLst>
                <a:ext uri="{FF2B5EF4-FFF2-40B4-BE49-F238E27FC236}">
                  <a16:creationId xmlns:a16="http://schemas.microsoft.com/office/drawing/2014/main" id="{26EE3B4D-AFF2-482B-AD50-D4AAE7380D4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614751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82" name="Freeform 30">
              <a:extLst>
                <a:ext uri="{FF2B5EF4-FFF2-40B4-BE49-F238E27FC236}">
                  <a16:creationId xmlns:a16="http://schemas.microsoft.com/office/drawing/2014/main" id="{855276D7-FBA8-492C-B482-97AF086BDBE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288610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83" name="Freeform 31">
              <a:extLst>
                <a:ext uri="{FF2B5EF4-FFF2-40B4-BE49-F238E27FC236}">
                  <a16:creationId xmlns:a16="http://schemas.microsoft.com/office/drawing/2014/main" id="{1DF03553-DA4C-4239-ABD7-831EC6B0FD4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721846" y="51585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84" name="Freeform 32">
              <a:extLst>
                <a:ext uri="{FF2B5EF4-FFF2-40B4-BE49-F238E27FC236}">
                  <a16:creationId xmlns:a16="http://schemas.microsoft.com/office/drawing/2014/main" id="{C4FAF3F5-0011-4FDB-B29C-E9EF1A1AE3B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95705" y="51585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85" name="Freeform 29">
              <a:extLst>
                <a:ext uri="{FF2B5EF4-FFF2-40B4-BE49-F238E27FC236}">
                  <a16:creationId xmlns:a16="http://schemas.microsoft.com/office/drawing/2014/main" id="{8E094353-028F-43EE-82A7-5AE0657EA65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959982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86" name="Freeform 30">
              <a:extLst>
                <a:ext uri="{FF2B5EF4-FFF2-40B4-BE49-F238E27FC236}">
                  <a16:creationId xmlns:a16="http://schemas.microsoft.com/office/drawing/2014/main" id="{C938F722-A87F-4E40-915D-6C8A9F88F32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633842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87" name="Freeform 31">
              <a:extLst>
                <a:ext uri="{FF2B5EF4-FFF2-40B4-BE49-F238E27FC236}">
                  <a16:creationId xmlns:a16="http://schemas.microsoft.com/office/drawing/2014/main" id="{A2F6F4D8-2132-4852-945D-CE6DD3BEC5F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067077" y="51585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88" name="Freeform 32">
              <a:extLst>
                <a:ext uri="{FF2B5EF4-FFF2-40B4-BE49-F238E27FC236}">
                  <a16:creationId xmlns:a16="http://schemas.microsoft.com/office/drawing/2014/main" id="{4E08E18A-FFEC-42E7-8DFB-50F2554E4DD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740936" y="51585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89" name="Freeform 29">
              <a:extLst>
                <a:ext uri="{FF2B5EF4-FFF2-40B4-BE49-F238E27FC236}">
                  <a16:creationId xmlns:a16="http://schemas.microsoft.com/office/drawing/2014/main" id="{D14B33B8-EE4D-4807-BCE5-F8D36A41357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305213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90" name="Freeform 30">
              <a:extLst>
                <a:ext uri="{FF2B5EF4-FFF2-40B4-BE49-F238E27FC236}">
                  <a16:creationId xmlns:a16="http://schemas.microsoft.com/office/drawing/2014/main" id="{6942BEAF-4DB5-41F6-92CA-6A3D981D34D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979072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91" name="Freeform 31">
              <a:extLst>
                <a:ext uri="{FF2B5EF4-FFF2-40B4-BE49-F238E27FC236}">
                  <a16:creationId xmlns:a16="http://schemas.microsoft.com/office/drawing/2014/main" id="{BEF5A9C5-020B-445F-A80C-9878EB0B88E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412308" y="51585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92" name="Freeform 32">
              <a:extLst>
                <a:ext uri="{FF2B5EF4-FFF2-40B4-BE49-F238E27FC236}">
                  <a16:creationId xmlns:a16="http://schemas.microsoft.com/office/drawing/2014/main" id="{D51869B7-E5CB-44DA-82E3-A7D5C1E026C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086167" y="51585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93" name="Freeform 587">
              <a:extLst>
                <a:ext uri="{FF2B5EF4-FFF2-40B4-BE49-F238E27FC236}">
                  <a16:creationId xmlns:a16="http://schemas.microsoft.com/office/drawing/2014/main" id="{4C544C49-8F33-4DA1-845B-73B99BEA6CD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650445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94" name="Freeform 588">
              <a:extLst>
                <a:ext uri="{FF2B5EF4-FFF2-40B4-BE49-F238E27FC236}">
                  <a16:creationId xmlns:a16="http://schemas.microsoft.com/office/drawing/2014/main" id="{229528D8-2664-4E1B-AFC2-30E17ED36CC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324303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95" name="Freeform 589">
              <a:extLst>
                <a:ext uri="{FF2B5EF4-FFF2-40B4-BE49-F238E27FC236}">
                  <a16:creationId xmlns:a16="http://schemas.microsoft.com/office/drawing/2014/main" id="{043941A6-00C8-4E9A-B608-D05B2245239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757539" y="51585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96" name="Freeform 590">
              <a:extLst>
                <a:ext uri="{FF2B5EF4-FFF2-40B4-BE49-F238E27FC236}">
                  <a16:creationId xmlns:a16="http://schemas.microsoft.com/office/drawing/2014/main" id="{623ADF48-9198-4E4C-BCE3-F177F750526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431399" y="51585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97" name="Freeform 29">
              <a:extLst>
                <a:ext uri="{FF2B5EF4-FFF2-40B4-BE49-F238E27FC236}">
                  <a16:creationId xmlns:a16="http://schemas.microsoft.com/office/drawing/2014/main" id="{4ED236BF-BB1E-4439-A35D-415222C53D6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995675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98" name="Freeform 31">
              <a:extLst>
                <a:ext uri="{FF2B5EF4-FFF2-40B4-BE49-F238E27FC236}">
                  <a16:creationId xmlns:a16="http://schemas.microsoft.com/office/drawing/2014/main" id="{8A23FAAE-620A-4294-9841-921C47E9C11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102769" y="51585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37" name="Freeform 29">
              <a:extLst>
                <a:ext uri="{FF2B5EF4-FFF2-40B4-BE49-F238E27FC236}">
                  <a16:creationId xmlns:a16="http://schemas.microsoft.com/office/drawing/2014/main" id="{1EE53E81-72A9-43B0-9FDF-16877FB32BC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667048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38" name="Freeform 30">
              <a:extLst>
                <a:ext uri="{FF2B5EF4-FFF2-40B4-BE49-F238E27FC236}">
                  <a16:creationId xmlns:a16="http://schemas.microsoft.com/office/drawing/2014/main" id="{BA569DC6-A36F-4A6A-8DEB-F064794C845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340907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39" name="Freeform 31">
              <a:extLst>
                <a:ext uri="{FF2B5EF4-FFF2-40B4-BE49-F238E27FC236}">
                  <a16:creationId xmlns:a16="http://schemas.microsoft.com/office/drawing/2014/main" id="{E2E08C06-A087-453E-BF75-1A7AC653D04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774142" y="51585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40" name="Freeform 32">
              <a:extLst>
                <a:ext uri="{FF2B5EF4-FFF2-40B4-BE49-F238E27FC236}">
                  <a16:creationId xmlns:a16="http://schemas.microsoft.com/office/drawing/2014/main" id="{53D6C9C2-A744-4C1C-8672-ADC54A0FFEE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448001" y="51585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41" name="Freeform 29">
              <a:extLst>
                <a:ext uri="{FF2B5EF4-FFF2-40B4-BE49-F238E27FC236}">
                  <a16:creationId xmlns:a16="http://schemas.microsoft.com/office/drawing/2014/main" id="{AE0AE3F1-BF26-469D-943E-78DA8EE0E0B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012278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42" name="Freeform 30">
              <a:extLst>
                <a:ext uri="{FF2B5EF4-FFF2-40B4-BE49-F238E27FC236}">
                  <a16:creationId xmlns:a16="http://schemas.microsoft.com/office/drawing/2014/main" id="{2BCAC8A7-BFF4-4B50-BB34-3D71B321E14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686138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43" name="Freeform 31">
              <a:extLst>
                <a:ext uri="{FF2B5EF4-FFF2-40B4-BE49-F238E27FC236}">
                  <a16:creationId xmlns:a16="http://schemas.microsoft.com/office/drawing/2014/main" id="{A32B46C9-EEFD-4401-B741-ECBB84ADE86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119373" y="51585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44" name="Freeform 32">
              <a:extLst>
                <a:ext uri="{FF2B5EF4-FFF2-40B4-BE49-F238E27FC236}">
                  <a16:creationId xmlns:a16="http://schemas.microsoft.com/office/drawing/2014/main" id="{62525033-77CC-4C20-8F12-DF93CDA9A72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93231" y="51585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45" name="Freeform 29">
              <a:extLst>
                <a:ext uri="{FF2B5EF4-FFF2-40B4-BE49-F238E27FC236}">
                  <a16:creationId xmlns:a16="http://schemas.microsoft.com/office/drawing/2014/main" id="{0C20C67A-CE13-43AA-98F8-080F12FD9AC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357510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46" name="Freeform 30">
              <a:extLst>
                <a:ext uri="{FF2B5EF4-FFF2-40B4-BE49-F238E27FC236}">
                  <a16:creationId xmlns:a16="http://schemas.microsoft.com/office/drawing/2014/main" id="{576C7748-9555-4564-AB81-8782CF91A59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031369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47" name="Freeform 31">
              <a:extLst>
                <a:ext uri="{FF2B5EF4-FFF2-40B4-BE49-F238E27FC236}">
                  <a16:creationId xmlns:a16="http://schemas.microsoft.com/office/drawing/2014/main" id="{64DF0C7B-5C3C-4663-8365-3275BE1C7C6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464604" y="51585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48" name="Freeform 32">
              <a:extLst>
                <a:ext uri="{FF2B5EF4-FFF2-40B4-BE49-F238E27FC236}">
                  <a16:creationId xmlns:a16="http://schemas.microsoft.com/office/drawing/2014/main" id="{1FAAF47B-C2A0-43BB-9381-2C75D88567A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138464" y="51585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49" name="Freeform 29">
              <a:extLst>
                <a:ext uri="{FF2B5EF4-FFF2-40B4-BE49-F238E27FC236}">
                  <a16:creationId xmlns:a16="http://schemas.microsoft.com/office/drawing/2014/main" id="{78B52D43-1204-42F6-8F08-FBD181C82C5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702740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50" name="Freeform 30">
              <a:extLst>
                <a:ext uri="{FF2B5EF4-FFF2-40B4-BE49-F238E27FC236}">
                  <a16:creationId xmlns:a16="http://schemas.microsoft.com/office/drawing/2014/main" id="{9FF64BAB-253C-4564-A88E-EE1CA77EFFE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376599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51" name="Freeform 31">
              <a:extLst>
                <a:ext uri="{FF2B5EF4-FFF2-40B4-BE49-F238E27FC236}">
                  <a16:creationId xmlns:a16="http://schemas.microsoft.com/office/drawing/2014/main" id="{99DD6950-6DFF-4043-907D-206BD875B91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809836" y="51585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52" name="Freeform 32">
              <a:extLst>
                <a:ext uri="{FF2B5EF4-FFF2-40B4-BE49-F238E27FC236}">
                  <a16:creationId xmlns:a16="http://schemas.microsoft.com/office/drawing/2014/main" id="{01F65CF4-C605-49AA-B1FD-136B95E5566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483694" y="51585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53" name="Freeform 447">
              <a:extLst>
                <a:ext uri="{FF2B5EF4-FFF2-40B4-BE49-F238E27FC236}">
                  <a16:creationId xmlns:a16="http://schemas.microsoft.com/office/drawing/2014/main" id="{423EFB1F-DAAF-4114-BCBE-2EC6406CA3E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047972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54" name="Freeform 448">
              <a:extLst>
                <a:ext uri="{FF2B5EF4-FFF2-40B4-BE49-F238E27FC236}">
                  <a16:creationId xmlns:a16="http://schemas.microsoft.com/office/drawing/2014/main" id="{E708C960-A737-45D5-8A6B-23138354306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21830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55" name="Freeform 449">
              <a:extLst>
                <a:ext uri="{FF2B5EF4-FFF2-40B4-BE49-F238E27FC236}">
                  <a16:creationId xmlns:a16="http://schemas.microsoft.com/office/drawing/2014/main" id="{76E7BD20-3B7F-4079-94E8-3964CB17C3E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155066" y="51585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56" name="Freeform 450">
              <a:extLst>
                <a:ext uri="{FF2B5EF4-FFF2-40B4-BE49-F238E27FC236}">
                  <a16:creationId xmlns:a16="http://schemas.microsoft.com/office/drawing/2014/main" id="{0A805376-57E8-4BFD-929E-690BDDAE708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828926" y="51585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57" name="Freeform 29">
              <a:extLst>
                <a:ext uri="{FF2B5EF4-FFF2-40B4-BE49-F238E27FC236}">
                  <a16:creationId xmlns:a16="http://schemas.microsoft.com/office/drawing/2014/main" id="{1BBCC45F-89DF-420C-9912-BFE8CE3C521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93203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58" name="Freeform 31">
              <a:extLst>
                <a:ext uri="{FF2B5EF4-FFF2-40B4-BE49-F238E27FC236}">
                  <a16:creationId xmlns:a16="http://schemas.microsoft.com/office/drawing/2014/main" id="{F6466281-ECC9-4FCD-8F88-87A21A17F47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500297" y="51585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59" name="Freeform 29">
              <a:extLst>
                <a:ext uri="{FF2B5EF4-FFF2-40B4-BE49-F238E27FC236}">
                  <a16:creationId xmlns:a16="http://schemas.microsoft.com/office/drawing/2014/main" id="{D4172A17-C18F-4225-AD4D-AF2A01CC6CF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64575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60" name="Freeform 30">
              <a:extLst>
                <a:ext uri="{FF2B5EF4-FFF2-40B4-BE49-F238E27FC236}">
                  <a16:creationId xmlns:a16="http://schemas.microsoft.com/office/drawing/2014/main" id="{0F592BA4-15C6-4D6B-AD14-97FD54809D9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8433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61" name="Freeform 31">
              <a:extLst>
                <a:ext uri="{FF2B5EF4-FFF2-40B4-BE49-F238E27FC236}">
                  <a16:creationId xmlns:a16="http://schemas.microsoft.com/office/drawing/2014/main" id="{E55177BE-5823-4E9C-86E6-6EFC789C016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71668" y="51585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62" name="Freeform 32">
              <a:extLst>
                <a:ext uri="{FF2B5EF4-FFF2-40B4-BE49-F238E27FC236}">
                  <a16:creationId xmlns:a16="http://schemas.microsoft.com/office/drawing/2014/main" id="{E85E4376-F754-460F-9A84-05A6FBD0293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45528" y="51585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63" name="Freeform 29">
              <a:extLst>
                <a:ext uri="{FF2B5EF4-FFF2-40B4-BE49-F238E27FC236}">
                  <a16:creationId xmlns:a16="http://schemas.microsoft.com/office/drawing/2014/main" id="{E6945E86-7683-4CFD-8B22-087766B8B83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09805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64" name="Freeform 30">
              <a:extLst>
                <a:ext uri="{FF2B5EF4-FFF2-40B4-BE49-F238E27FC236}">
                  <a16:creationId xmlns:a16="http://schemas.microsoft.com/office/drawing/2014/main" id="{D562F685-1E41-420B-8D41-76103A8FC8C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664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65" name="Freeform 31">
              <a:extLst>
                <a:ext uri="{FF2B5EF4-FFF2-40B4-BE49-F238E27FC236}">
                  <a16:creationId xmlns:a16="http://schemas.microsoft.com/office/drawing/2014/main" id="{31A9F6E1-20EC-47E9-A554-AD8D8BC58A4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16899" y="51585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66" name="Freeform 32">
              <a:extLst>
                <a:ext uri="{FF2B5EF4-FFF2-40B4-BE49-F238E27FC236}">
                  <a16:creationId xmlns:a16="http://schemas.microsoft.com/office/drawing/2014/main" id="{C611903C-5E0F-464F-8B7C-4EB886C1E81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90758" y="51585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802" name="Group 1801">
            <a:extLst>
              <a:ext uri="{FF2B5EF4-FFF2-40B4-BE49-F238E27FC236}">
                <a16:creationId xmlns:a16="http://schemas.microsoft.com/office/drawing/2014/main" id="{6AE2B9B6-C947-40E8-9C29-194017E32D74}"/>
              </a:ext>
            </a:extLst>
          </p:cNvPr>
          <p:cNvGrpSpPr/>
          <p:nvPr userDrawn="1"/>
        </p:nvGrpSpPr>
        <p:grpSpPr>
          <a:xfrm>
            <a:off x="83663" y="6049552"/>
            <a:ext cx="12009863" cy="176637"/>
            <a:chOff x="83663" y="6004311"/>
            <a:chExt cx="12009863" cy="176637"/>
          </a:xfrm>
        </p:grpSpPr>
        <p:sp>
          <p:nvSpPr>
            <p:cNvPr id="991" name="Freeform 29">
              <a:extLst>
                <a:ext uri="{FF2B5EF4-FFF2-40B4-BE49-F238E27FC236}">
                  <a16:creationId xmlns:a16="http://schemas.microsoft.com/office/drawing/2014/main" id="{EB84D63A-0D4B-4075-A871-81FF6D72315E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196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92" name="Freeform 30">
              <a:extLst>
                <a:ext uri="{FF2B5EF4-FFF2-40B4-BE49-F238E27FC236}">
                  <a16:creationId xmlns:a16="http://schemas.microsoft.com/office/drawing/2014/main" id="{F1D8AF92-93AF-40D7-83F8-49E1B7F0320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337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93" name="Freeform 31">
              <a:extLst>
                <a:ext uri="{FF2B5EF4-FFF2-40B4-BE49-F238E27FC236}">
                  <a16:creationId xmlns:a16="http://schemas.microsoft.com/office/drawing/2014/main" id="{7A35C52B-F028-45FF-8A9A-3622B405140E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63" y="6004311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94" name="Freeform 32">
              <a:extLst>
                <a:ext uri="{FF2B5EF4-FFF2-40B4-BE49-F238E27FC236}">
                  <a16:creationId xmlns:a16="http://schemas.microsoft.com/office/drawing/2014/main" id="{F53796FF-41D3-410C-BA07-01AF758A968B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290" y="6004311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95" name="Freeform 29">
              <a:extLst>
                <a:ext uri="{FF2B5EF4-FFF2-40B4-BE49-F238E27FC236}">
                  <a16:creationId xmlns:a16="http://schemas.microsoft.com/office/drawing/2014/main" id="{D29764A6-B722-4AEA-A422-85C549D6243F}"/>
                </a:ext>
              </a:extLst>
            </p:cNvPr>
            <p:cNvSpPr>
              <a:spLocks/>
            </p:cNvSpPr>
            <p:nvPr/>
          </p:nvSpPr>
          <p:spPr bwMode="auto">
            <a:xfrm>
              <a:off x="959966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96" name="Freeform 30">
              <a:extLst>
                <a:ext uri="{FF2B5EF4-FFF2-40B4-BE49-F238E27FC236}">
                  <a16:creationId xmlns:a16="http://schemas.microsoft.com/office/drawing/2014/main" id="{CDD9BDE7-668C-41CD-A8FE-AE9DBDEBE14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6106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97" name="Freeform 31">
              <a:extLst>
                <a:ext uri="{FF2B5EF4-FFF2-40B4-BE49-F238E27FC236}">
                  <a16:creationId xmlns:a16="http://schemas.microsoft.com/office/drawing/2014/main" id="{78B4C4D2-DA1D-4895-85E6-12B64EAB8F2A}"/>
                </a:ext>
              </a:extLst>
            </p:cNvPr>
            <p:cNvSpPr>
              <a:spLocks/>
            </p:cNvSpPr>
            <p:nvPr/>
          </p:nvSpPr>
          <p:spPr bwMode="auto">
            <a:xfrm>
              <a:off x="738432" y="6004311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98" name="Freeform 32">
              <a:extLst>
                <a:ext uri="{FF2B5EF4-FFF2-40B4-BE49-F238E27FC236}">
                  <a16:creationId xmlns:a16="http://schemas.microsoft.com/office/drawing/2014/main" id="{BC0006B3-F800-4317-8783-B91A4FE4E36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7060" y="6004311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99" name="Freeform 29">
              <a:extLst>
                <a:ext uri="{FF2B5EF4-FFF2-40B4-BE49-F238E27FC236}">
                  <a16:creationId xmlns:a16="http://schemas.microsoft.com/office/drawing/2014/main" id="{041382CF-61FD-4660-8FB5-598FB6C616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614734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00" name="Freeform 30">
              <a:extLst>
                <a:ext uri="{FF2B5EF4-FFF2-40B4-BE49-F238E27FC236}">
                  <a16:creationId xmlns:a16="http://schemas.microsoft.com/office/drawing/2014/main" id="{9972FE09-1F04-48BB-BD9D-5FBDA3046307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0875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01" name="Freeform 31">
              <a:extLst>
                <a:ext uri="{FF2B5EF4-FFF2-40B4-BE49-F238E27FC236}">
                  <a16:creationId xmlns:a16="http://schemas.microsoft.com/office/drawing/2014/main" id="{C718D31D-4141-4227-9283-7AFF23586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3201" y="6004311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02" name="Freeform 32">
              <a:extLst>
                <a:ext uri="{FF2B5EF4-FFF2-40B4-BE49-F238E27FC236}">
                  <a16:creationId xmlns:a16="http://schemas.microsoft.com/office/drawing/2014/main" id="{95D7D8FE-4145-481D-A4D8-15658D707B6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1829" y="6004311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03" name="Freeform 29">
              <a:extLst>
                <a:ext uri="{FF2B5EF4-FFF2-40B4-BE49-F238E27FC236}">
                  <a16:creationId xmlns:a16="http://schemas.microsoft.com/office/drawing/2014/main" id="{A663F658-2CC6-417E-A9EB-6C8F752E0F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9503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04" name="Freeform 30">
              <a:extLst>
                <a:ext uri="{FF2B5EF4-FFF2-40B4-BE49-F238E27FC236}">
                  <a16:creationId xmlns:a16="http://schemas.microsoft.com/office/drawing/2014/main" id="{33ECAD77-0D8A-488D-92A4-7681FD0685EE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5644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05" name="Freeform 31">
              <a:extLst>
                <a:ext uri="{FF2B5EF4-FFF2-40B4-BE49-F238E27FC236}">
                  <a16:creationId xmlns:a16="http://schemas.microsoft.com/office/drawing/2014/main" id="{5CBC7ED8-966B-4D67-8082-31BA034622B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7969" y="6004311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06" name="Freeform 32">
              <a:extLst>
                <a:ext uri="{FF2B5EF4-FFF2-40B4-BE49-F238E27FC236}">
                  <a16:creationId xmlns:a16="http://schemas.microsoft.com/office/drawing/2014/main" id="{9E28EFD6-33FE-4BAC-AA4E-F24484F8CADB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6598" y="6004311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07" name="Freeform 477">
              <a:extLst>
                <a:ext uri="{FF2B5EF4-FFF2-40B4-BE49-F238E27FC236}">
                  <a16:creationId xmlns:a16="http://schemas.microsoft.com/office/drawing/2014/main" id="{35618359-81CE-4C99-A497-F508740CB0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4272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08" name="Freeform 478">
              <a:extLst>
                <a:ext uri="{FF2B5EF4-FFF2-40B4-BE49-F238E27FC236}">
                  <a16:creationId xmlns:a16="http://schemas.microsoft.com/office/drawing/2014/main" id="{5928097D-BC24-45B5-968F-84D6BE800D5C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0413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09" name="Freeform 479">
              <a:extLst>
                <a:ext uri="{FF2B5EF4-FFF2-40B4-BE49-F238E27FC236}">
                  <a16:creationId xmlns:a16="http://schemas.microsoft.com/office/drawing/2014/main" id="{D2F14BB8-A075-4E01-A02D-ED0304BD8BE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2739" y="6004311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10" name="Freeform 480">
              <a:extLst>
                <a:ext uri="{FF2B5EF4-FFF2-40B4-BE49-F238E27FC236}">
                  <a16:creationId xmlns:a16="http://schemas.microsoft.com/office/drawing/2014/main" id="{9283E334-67B2-411D-8C60-F399A3FD7607}"/>
                </a:ext>
              </a:extLst>
            </p:cNvPr>
            <p:cNvSpPr>
              <a:spLocks/>
            </p:cNvSpPr>
            <p:nvPr/>
          </p:nvSpPr>
          <p:spPr bwMode="auto">
            <a:xfrm>
              <a:off x="3031366" y="6004311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11" name="Freeform 29">
              <a:extLst>
                <a:ext uri="{FF2B5EF4-FFF2-40B4-BE49-F238E27FC236}">
                  <a16:creationId xmlns:a16="http://schemas.microsoft.com/office/drawing/2014/main" id="{D2F28BD3-34CC-4DBC-9BF2-F92663233B15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9042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12" name="Freeform 31">
              <a:extLst>
                <a:ext uri="{FF2B5EF4-FFF2-40B4-BE49-F238E27FC236}">
                  <a16:creationId xmlns:a16="http://schemas.microsoft.com/office/drawing/2014/main" id="{65C4C200-00FB-4671-B0FC-9B5903EFA6B5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7508" y="6004311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13" name="Freeform 29">
              <a:extLst>
                <a:ext uri="{FF2B5EF4-FFF2-40B4-BE49-F238E27FC236}">
                  <a16:creationId xmlns:a16="http://schemas.microsoft.com/office/drawing/2014/main" id="{9EE12FD9-1A60-4B4E-BDCE-456710EF8B63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7670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14" name="Freeform 30">
              <a:extLst>
                <a:ext uri="{FF2B5EF4-FFF2-40B4-BE49-F238E27FC236}">
                  <a16:creationId xmlns:a16="http://schemas.microsoft.com/office/drawing/2014/main" id="{02C3A7AC-51C2-4F57-9CEC-D92373F5D1BF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3811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15" name="Freeform 31">
              <a:extLst>
                <a:ext uri="{FF2B5EF4-FFF2-40B4-BE49-F238E27FC236}">
                  <a16:creationId xmlns:a16="http://schemas.microsoft.com/office/drawing/2014/main" id="{AF46A3D3-8E3C-439D-A7F2-0BE48D34FEE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6136" y="6004311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16" name="Freeform 32">
              <a:extLst>
                <a:ext uri="{FF2B5EF4-FFF2-40B4-BE49-F238E27FC236}">
                  <a16:creationId xmlns:a16="http://schemas.microsoft.com/office/drawing/2014/main" id="{93D30021-48E0-42FB-BA4B-DFA777ABD635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4764" y="6004311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17" name="Freeform 29">
              <a:extLst>
                <a:ext uri="{FF2B5EF4-FFF2-40B4-BE49-F238E27FC236}">
                  <a16:creationId xmlns:a16="http://schemas.microsoft.com/office/drawing/2014/main" id="{DAE0A4FD-A28E-49B5-B2B8-06411201C2EA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2439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18" name="Freeform 30">
              <a:extLst>
                <a:ext uri="{FF2B5EF4-FFF2-40B4-BE49-F238E27FC236}">
                  <a16:creationId xmlns:a16="http://schemas.microsoft.com/office/drawing/2014/main" id="{E1AD0E62-6039-4044-9190-5A00ABCBD677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8580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19" name="Freeform 31">
              <a:extLst>
                <a:ext uri="{FF2B5EF4-FFF2-40B4-BE49-F238E27FC236}">
                  <a16:creationId xmlns:a16="http://schemas.microsoft.com/office/drawing/2014/main" id="{06D3B464-B7F8-4CAD-AE5F-D5203D62B08A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0905" y="6004311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20" name="Freeform 32">
              <a:extLst>
                <a:ext uri="{FF2B5EF4-FFF2-40B4-BE49-F238E27FC236}">
                  <a16:creationId xmlns:a16="http://schemas.microsoft.com/office/drawing/2014/main" id="{D7FB8E1A-03D3-48EC-8354-8ED146B811BF}"/>
                </a:ext>
              </a:extLst>
            </p:cNvPr>
            <p:cNvSpPr>
              <a:spLocks/>
            </p:cNvSpPr>
            <p:nvPr/>
          </p:nvSpPr>
          <p:spPr bwMode="auto">
            <a:xfrm>
              <a:off x="4669534" y="6004311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21" name="Freeform 29">
              <a:extLst>
                <a:ext uri="{FF2B5EF4-FFF2-40B4-BE49-F238E27FC236}">
                  <a16:creationId xmlns:a16="http://schemas.microsoft.com/office/drawing/2014/main" id="{EFD056BF-C48D-4B03-B052-6DD2738EFAE3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7208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22" name="Freeform 30">
              <a:extLst>
                <a:ext uri="{FF2B5EF4-FFF2-40B4-BE49-F238E27FC236}">
                  <a16:creationId xmlns:a16="http://schemas.microsoft.com/office/drawing/2014/main" id="{3CE438B3-A909-451C-893B-2ACFEB7E52E7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3348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23" name="Freeform 31">
              <a:extLst>
                <a:ext uri="{FF2B5EF4-FFF2-40B4-BE49-F238E27FC236}">
                  <a16:creationId xmlns:a16="http://schemas.microsoft.com/office/drawing/2014/main" id="{5B688E72-91E2-4D28-B779-946F4D23A8A2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5674" y="6004311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24" name="Freeform 32">
              <a:extLst>
                <a:ext uri="{FF2B5EF4-FFF2-40B4-BE49-F238E27FC236}">
                  <a16:creationId xmlns:a16="http://schemas.microsoft.com/office/drawing/2014/main" id="{C6F43DA8-BC73-4C5B-94E4-8CB2D4468EE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4302" y="6004311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25" name="Freeform 29">
              <a:extLst>
                <a:ext uri="{FF2B5EF4-FFF2-40B4-BE49-F238E27FC236}">
                  <a16:creationId xmlns:a16="http://schemas.microsoft.com/office/drawing/2014/main" id="{A93BE57F-9371-4213-880C-5219F3B954C9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1977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26" name="Freeform 30">
              <a:extLst>
                <a:ext uri="{FF2B5EF4-FFF2-40B4-BE49-F238E27FC236}">
                  <a16:creationId xmlns:a16="http://schemas.microsoft.com/office/drawing/2014/main" id="{B6D16DFA-7938-42BA-B53A-E3C4687F5840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8118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27" name="Freeform 31">
              <a:extLst>
                <a:ext uri="{FF2B5EF4-FFF2-40B4-BE49-F238E27FC236}">
                  <a16:creationId xmlns:a16="http://schemas.microsoft.com/office/drawing/2014/main" id="{45CDCBB6-708E-44CF-BA65-BACA9386BAC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0443" y="6004311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28" name="Freeform 32">
              <a:extLst>
                <a:ext uri="{FF2B5EF4-FFF2-40B4-BE49-F238E27FC236}">
                  <a16:creationId xmlns:a16="http://schemas.microsoft.com/office/drawing/2014/main" id="{CE334FF6-8932-44E4-8D98-543369ABBA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9071" y="6004311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29" name="Freeform 499">
              <a:extLst>
                <a:ext uri="{FF2B5EF4-FFF2-40B4-BE49-F238E27FC236}">
                  <a16:creationId xmlns:a16="http://schemas.microsoft.com/office/drawing/2014/main" id="{23A5D089-5B4E-48DD-878E-DE2590AB1821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6745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30" name="Freeform 500">
              <a:extLst>
                <a:ext uri="{FF2B5EF4-FFF2-40B4-BE49-F238E27FC236}">
                  <a16:creationId xmlns:a16="http://schemas.microsoft.com/office/drawing/2014/main" id="{DCA739D1-CC8F-441B-93B7-0AE669F9BD4B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2887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31" name="Freeform 501">
              <a:extLst>
                <a:ext uri="{FF2B5EF4-FFF2-40B4-BE49-F238E27FC236}">
                  <a16:creationId xmlns:a16="http://schemas.microsoft.com/office/drawing/2014/main" id="{50221695-4D2C-410B-9E90-48351BC178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05212" y="6004311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32" name="Freeform 502">
              <a:extLst>
                <a:ext uri="{FF2B5EF4-FFF2-40B4-BE49-F238E27FC236}">
                  <a16:creationId xmlns:a16="http://schemas.microsoft.com/office/drawing/2014/main" id="{61422459-4037-4AE7-8D9E-07BB41EA3916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3840" y="6004311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33" name="Freeform 29">
              <a:extLst>
                <a:ext uri="{FF2B5EF4-FFF2-40B4-BE49-F238E27FC236}">
                  <a16:creationId xmlns:a16="http://schemas.microsoft.com/office/drawing/2014/main" id="{E07A424F-E204-43A1-8F6A-4765B0491B33}"/>
                </a:ext>
              </a:extLst>
            </p:cNvPr>
            <p:cNvSpPr>
              <a:spLocks/>
            </p:cNvSpPr>
            <p:nvPr/>
          </p:nvSpPr>
          <p:spPr bwMode="auto">
            <a:xfrm>
              <a:off x="7181515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34" name="Freeform 31">
              <a:extLst>
                <a:ext uri="{FF2B5EF4-FFF2-40B4-BE49-F238E27FC236}">
                  <a16:creationId xmlns:a16="http://schemas.microsoft.com/office/drawing/2014/main" id="{43C16675-1119-4B14-BA22-BA13776B3932}"/>
                </a:ext>
              </a:extLst>
            </p:cNvPr>
            <p:cNvSpPr>
              <a:spLocks/>
            </p:cNvSpPr>
            <p:nvPr/>
          </p:nvSpPr>
          <p:spPr bwMode="auto">
            <a:xfrm>
              <a:off x="6959981" y="6004311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01" name="Freeform 29">
              <a:extLst>
                <a:ext uri="{FF2B5EF4-FFF2-40B4-BE49-F238E27FC236}">
                  <a16:creationId xmlns:a16="http://schemas.microsoft.com/office/drawing/2014/main" id="{DC86AB09-3245-4C62-8429-D264B9BBAC1B}"/>
                </a:ext>
              </a:extLst>
            </p:cNvPr>
            <p:cNvSpPr>
              <a:spLocks/>
            </p:cNvSpPr>
            <p:nvPr/>
          </p:nvSpPr>
          <p:spPr bwMode="auto">
            <a:xfrm>
              <a:off x="7510142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02" name="Freeform 30">
              <a:extLst>
                <a:ext uri="{FF2B5EF4-FFF2-40B4-BE49-F238E27FC236}">
                  <a16:creationId xmlns:a16="http://schemas.microsoft.com/office/drawing/2014/main" id="{34DB5ADD-5F68-4366-912B-571D7F278A0A}"/>
                </a:ext>
              </a:extLst>
            </p:cNvPr>
            <p:cNvSpPr>
              <a:spLocks/>
            </p:cNvSpPr>
            <p:nvPr/>
          </p:nvSpPr>
          <p:spPr bwMode="auto">
            <a:xfrm>
              <a:off x="7836283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03" name="Freeform 31">
              <a:extLst>
                <a:ext uri="{FF2B5EF4-FFF2-40B4-BE49-F238E27FC236}">
                  <a16:creationId xmlns:a16="http://schemas.microsoft.com/office/drawing/2014/main" id="{3C54F082-BA8D-44B1-85D8-2A4F065B4FE5}"/>
                </a:ext>
              </a:extLst>
            </p:cNvPr>
            <p:cNvSpPr>
              <a:spLocks/>
            </p:cNvSpPr>
            <p:nvPr/>
          </p:nvSpPr>
          <p:spPr bwMode="auto">
            <a:xfrm>
              <a:off x="7288609" y="600431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04" name="Freeform 32">
              <a:extLst>
                <a:ext uri="{FF2B5EF4-FFF2-40B4-BE49-F238E27FC236}">
                  <a16:creationId xmlns:a16="http://schemas.microsoft.com/office/drawing/2014/main" id="{C0BD7B2F-A041-419C-9DEC-F49823001D4D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7237" y="600431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05" name="Freeform 29">
              <a:extLst>
                <a:ext uri="{FF2B5EF4-FFF2-40B4-BE49-F238E27FC236}">
                  <a16:creationId xmlns:a16="http://schemas.microsoft.com/office/drawing/2014/main" id="{39CD8CB6-AA94-45E9-95F4-CA6B912906CE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4912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06" name="Freeform 30">
              <a:extLst>
                <a:ext uri="{FF2B5EF4-FFF2-40B4-BE49-F238E27FC236}">
                  <a16:creationId xmlns:a16="http://schemas.microsoft.com/office/drawing/2014/main" id="{7873A49E-A290-4115-83FA-5688742A6252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1052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07" name="Freeform 31">
              <a:extLst>
                <a:ext uri="{FF2B5EF4-FFF2-40B4-BE49-F238E27FC236}">
                  <a16:creationId xmlns:a16="http://schemas.microsoft.com/office/drawing/2014/main" id="{BF858DC7-9EFD-473D-8D68-15EEFC83E46A}"/>
                </a:ext>
              </a:extLst>
            </p:cNvPr>
            <p:cNvSpPr>
              <a:spLocks/>
            </p:cNvSpPr>
            <p:nvPr/>
          </p:nvSpPr>
          <p:spPr bwMode="auto">
            <a:xfrm>
              <a:off x="7943378" y="600431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08" name="Freeform 32">
              <a:extLst>
                <a:ext uri="{FF2B5EF4-FFF2-40B4-BE49-F238E27FC236}">
                  <a16:creationId xmlns:a16="http://schemas.microsoft.com/office/drawing/2014/main" id="{EF195FB3-5F31-462A-9F78-28B87100C7AD}"/>
                </a:ext>
              </a:extLst>
            </p:cNvPr>
            <p:cNvSpPr>
              <a:spLocks/>
            </p:cNvSpPr>
            <p:nvPr/>
          </p:nvSpPr>
          <p:spPr bwMode="auto">
            <a:xfrm>
              <a:off x="8272007" y="600431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09" name="Freeform 29">
              <a:extLst>
                <a:ext uri="{FF2B5EF4-FFF2-40B4-BE49-F238E27FC236}">
                  <a16:creationId xmlns:a16="http://schemas.microsoft.com/office/drawing/2014/main" id="{57213923-4788-4824-B9AC-75A980CBAA90}"/>
                </a:ext>
              </a:extLst>
            </p:cNvPr>
            <p:cNvSpPr>
              <a:spLocks/>
            </p:cNvSpPr>
            <p:nvPr/>
          </p:nvSpPr>
          <p:spPr bwMode="auto">
            <a:xfrm>
              <a:off x="8819680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10" name="Freeform 30">
              <a:extLst>
                <a:ext uri="{FF2B5EF4-FFF2-40B4-BE49-F238E27FC236}">
                  <a16:creationId xmlns:a16="http://schemas.microsoft.com/office/drawing/2014/main" id="{B3AA177E-08F8-4767-9504-4C140C188E54}"/>
                </a:ext>
              </a:extLst>
            </p:cNvPr>
            <p:cNvSpPr>
              <a:spLocks/>
            </p:cNvSpPr>
            <p:nvPr/>
          </p:nvSpPr>
          <p:spPr bwMode="auto">
            <a:xfrm>
              <a:off x="9145821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11" name="Freeform 31">
              <a:extLst>
                <a:ext uri="{FF2B5EF4-FFF2-40B4-BE49-F238E27FC236}">
                  <a16:creationId xmlns:a16="http://schemas.microsoft.com/office/drawing/2014/main" id="{4F564A3C-0622-4D60-87C6-3A5B7F49695D}"/>
                </a:ext>
              </a:extLst>
            </p:cNvPr>
            <p:cNvSpPr>
              <a:spLocks/>
            </p:cNvSpPr>
            <p:nvPr/>
          </p:nvSpPr>
          <p:spPr bwMode="auto">
            <a:xfrm>
              <a:off x="8598147" y="600431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12" name="Freeform 32">
              <a:extLst>
                <a:ext uri="{FF2B5EF4-FFF2-40B4-BE49-F238E27FC236}">
                  <a16:creationId xmlns:a16="http://schemas.microsoft.com/office/drawing/2014/main" id="{805E1316-96DE-478C-A377-5DB19921C10B}"/>
                </a:ext>
              </a:extLst>
            </p:cNvPr>
            <p:cNvSpPr>
              <a:spLocks/>
            </p:cNvSpPr>
            <p:nvPr/>
          </p:nvSpPr>
          <p:spPr bwMode="auto">
            <a:xfrm>
              <a:off x="8926774" y="600431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13" name="Freeform 29">
              <a:extLst>
                <a:ext uri="{FF2B5EF4-FFF2-40B4-BE49-F238E27FC236}">
                  <a16:creationId xmlns:a16="http://schemas.microsoft.com/office/drawing/2014/main" id="{E2F44C27-0BBB-480C-BF23-8DC2C71BBED8}"/>
                </a:ext>
              </a:extLst>
            </p:cNvPr>
            <p:cNvSpPr>
              <a:spLocks/>
            </p:cNvSpPr>
            <p:nvPr/>
          </p:nvSpPr>
          <p:spPr bwMode="auto">
            <a:xfrm>
              <a:off x="9474450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14" name="Freeform 30">
              <a:extLst>
                <a:ext uri="{FF2B5EF4-FFF2-40B4-BE49-F238E27FC236}">
                  <a16:creationId xmlns:a16="http://schemas.microsoft.com/office/drawing/2014/main" id="{971E956E-30BA-4587-AB17-5774BFE67EC2}"/>
                </a:ext>
              </a:extLst>
            </p:cNvPr>
            <p:cNvSpPr>
              <a:spLocks/>
            </p:cNvSpPr>
            <p:nvPr/>
          </p:nvSpPr>
          <p:spPr bwMode="auto">
            <a:xfrm>
              <a:off x="9800591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15" name="Freeform 31">
              <a:extLst>
                <a:ext uri="{FF2B5EF4-FFF2-40B4-BE49-F238E27FC236}">
                  <a16:creationId xmlns:a16="http://schemas.microsoft.com/office/drawing/2014/main" id="{85E3166C-51C8-46FE-9298-F13A32E2754C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2915" y="600431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16" name="Freeform 32">
              <a:extLst>
                <a:ext uri="{FF2B5EF4-FFF2-40B4-BE49-F238E27FC236}">
                  <a16:creationId xmlns:a16="http://schemas.microsoft.com/office/drawing/2014/main" id="{525E9EF6-96B9-4A89-8208-3284D6D2158D}"/>
                </a:ext>
              </a:extLst>
            </p:cNvPr>
            <p:cNvSpPr>
              <a:spLocks/>
            </p:cNvSpPr>
            <p:nvPr/>
          </p:nvSpPr>
          <p:spPr bwMode="auto">
            <a:xfrm>
              <a:off x="9581544" y="600431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17" name="Freeform 387">
              <a:extLst>
                <a:ext uri="{FF2B5EF4-FFF2-40B4-BE49-F238E27FC236}">
                  <a16:creationId xmlns:a16="http://schemas.microsoft.com/office/drawing/2014/main" id="{478A8BCC-B32A-4E39-ABA1-9E4D13B7B8E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9218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18" name="Freeform 388">
              <a:extLst>
                <a:ext uri="{FF2B5EF4-FFF2-40B4-BE49-F238E27FC236}">
                  <a16:creationId xmlns:a16="http://schemas.microsoft.com/office/drawing/2014/main" id="{5614BBD2-EB0C-49E9-B44B-1A6437E671E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55360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19" name="Freeform 389">
              <a:extLst>
                <a:ext uri="{FF2B5EF4-FFF2-40B4-BE49-F238E27FC236}">
                  <a16:creationId xmlns:a16="http://schemas.microsoft.com/office/drawing/2014/main" id="{2EDB4054-5229-4CA6-8895-DC3046D61967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7685" y="600431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20" name="Freeform 390">
              <a:extLst>
                <a:ext uri="{FF2B5EF4-FFF2-40B4-BE49-F238E27FC236}">
                  <a16:creationId xmlns:a16="http://schemas.microsoft.com/office/drawing/2014/main" id="{87A5FF6A-C9E1-4782-8DBF-68D362A1D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36312" y="600431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21" name="Freeform 29">
              <a:extLst>
                <a:ext uri="{FF2B5EF4-FFF2-40B4-BE49-F238E27FC236}">
                  <a16:creationId xmlns:a16="http://schemas.microsoft.com/office/drawing/2014/main" id="{B1974EDF-FF26-4920-B532-D7F90207960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83987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22" name="Freeform 31">
              <a:extLst>
                <a:ext uri="{FF2B5EF4-FFF2-40B4-BE49-F238E27FC236}">
                  <a16:creationId xmlns:a16="http://schemas.microsoft.com/office/drawing/2014/main" id="{2A17A771-20D7-492B-B75E-E2947ACD44C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2454" y="600431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23" name="Freeform 29">
              <a:extLst>
                <a:ext uri="{FF2B5EF4-FFF2-40B4-BE49-F238E27FC236}">
                  <a16:creationId xmlns:a16="http://schemas.microsoft.com/office/drawing/2014/main" id="{10BAC488-EF39-4573-A277-FF040FEBA9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2615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24" name="Freeform 30">
              <a:extLst>
                <a:ext uri="{FF2B5EF4-FFF2-40B4-BE49-F238E27FC236}">
                  <a16:creationId xmlns:a16="http://schemas.microsoft.com/office/drawing/2014/main" id="{E3E6E5A3-B1FC-4080-92B1-FE5444FD370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38757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25" name="Freeform 31">
              <a:extLst>
                <a:ext uri="{FF2B5EF4-FFF2-40B4-BE49-F238E27FC236}">
                  <a16:creationId xmlns:a16="http://schemas.microsoft.com/office/drawing/2014/main" id="{1E52E3E7-3179-4282-9CE5-345A1B489A4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91083" y="600431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26" name="Freeform 32">
              <a:extLst>
                <a:ext uri="{FF2B5EF4-FFF2-40B4-BE49-F238E27FC236}">
                  <a16:creationId xmlns:a16="http://schemas.microsoft.com/office/drawing/2014/main" id="{8781BA8E-C018-4814-8A7E-BF2F785C811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19710" y="600431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27" name="Freeform 397">
              <a:extLst>
                <a:ext uri="{FF2B5EF4-FFF2-40B4-BE49-F238E27FC236}">
                  <a16:creationId xmlns:a16="http://schemas.microsoft.com/office/drawing/2014/main" id="{22AFE1C2-8331-491C-9153-FD8A52D38C0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67385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28" name="Freeform 398">
              <a:extLst>
                <a:ext uri="{FF2B5EF4-FFF2-40B4-BE49-F238E27FC236}">
                  <a16:creationId xmlns:a16="http://schemas.microsoft.com/office/drawing/2014/main" id="{3F5E02DF-9305-4D34-BDB0-528B885960B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93526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29" name="Freeform 399">
              <a:extLst>
                <a:ext uri="{FF2B5EF4-FFF2-40B4-BE49-F238E27FC236}">
                  <a16:creationId xmlns:a16="http://schemas.microsoft.com/office/drawing/2014/main" id="{0A3E8882-4F3B-4E14-82F4-4E3D6A37C4A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45852" y="600431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30" name="Freeform 400">
              <a:extLst>
                <a:ext uri="{FF2B5EF4-FFF2-40B4-BE49-F238E27FC236}">
                  <a16:creationId xmlns:a16="http://schemas.microsoft.com/office/drawing/2014/main" id="{2BE2F195-095F-44A6-880F-2E6F93FB8A3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74480" y="600431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801" name="Group 1800">
            <a:extLst>
              <a:ext uri="{FF2B5EF4-FFF2-40B4-BE49-F238E27FC236}">
                <a16:creationId xmlns:a16="http://schemas.microsoft.com/office/drawing/2014/main" id="{683F34A0-4824-4E5A-A9CC-124D714530BA}"/>
              </a:ext>
            </a:extLst>
          </p:cNvPr>
          <p:cNvGrpSpPr/>
          <p:nvPr userDrawn="1"/>
        </p:nvGrpSpPr>
        <p:grpSpPr>
          <a:xfrm>
            <a:off x="83664" y="6334586"/>
            <a:ext cx="12009864" cy="176637"/>
            <a:chOff x="83663" y="6302087"/>
            <a:chExt cx="12009864" cy="176637"/>
          </a:xfrm>
        </p:grpSpPr>
        <p:sp>
          <p:nvSpPr>
            <p:cNvPr id="1035" name="Freeform 29">
              <a:extLst>
                <a:ext uri="{FF2B5EF4-FFF2-40B4-BE49-F238E27FC236}">
                  <a16:creationId xmlns:a16="http://schemas.microsoft.com/office/drawing/2014/main" id="{D926D0BC-D684-4C0F-983D-AB617D87C47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959982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36" name="Freeform 30">
              <a:extLst>
                <a:ext uri="{FF2B5EF4-FFF2-40B4-BE49-F238E27FC236}">
                  <a16:creationId xmlns:a16="http://schemas.microsoft.com/office/drawing/2014/main" id="{3552A2BB-2AC5-4272-AC98-FF0972D255D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633841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37" name="Freeform 31">
              <a:extLst>
                <a:ext uri="{FF2B5EF4-FFF2-40B4-BE49-F238E27FC236}">
                  <a16:creationId xmlns:a16="http://schemas.microsoft.com/office/drawing/2014/main" id="{9ADB1201-DA91-45C9-81E2-52238039A19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067076" y="630208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38" name="Freeform 32">
              <a:extLst>
                <a:ext uri="{FF2B5EF4-FFF2-40B4-BE49-F238E27FC236}">
                  <a16:creationId xmlns:a16="http://schemas.microsoft.com/office/drawing/2014/main" id="{0BE0CA55-2183-4139-B44D-80A8D2228D8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740936" y="630208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39" name="Freeform 29">
              <a:extLst>
                <a:ext uri="{FF2B5EF4-FFF2-40B4-BE49-F238E27FC236}">
                  <a16:creationId xmlns:a16="http://schemas.microsoft.com/office/drawing/2014/main" id="{E7ED715E-E5EB-4E21-A26C-C6F9CFAE177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305212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40" name="Freeform 30">
              <a:extLst>
                <a:ext uri="{FF2B5EF4-FFF2-40B4-BE49-F238E27FC236}">
                  <a16:creationId xmlns:a16="http://schemas.microsoft.com/office/drawing/2014/main" id="{F6721F8B-03F3-4CBB-ABBA-D7D0AC873E1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979072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41" name="Freeform 31">
              <a:extLst>
                <a:ext uri="{FF2B5EF4-FFF2-40B4-BE49-F238E27FC236}">
                  <a16:creationId xmlns:a16="http://schemas.microsoft.com/office/drawing/2014/main" id="{02D57ADD-1112-4051-8149-CF719517A11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412307" y="630208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42" name="Freeform 32">
              <a:extLst>
                <a:ext uri="{FF2B5EF4-FFF2-40B4-BE49-F238E27FC236}">
                  <a16:creationId xmlns:a16="http://schemas.microsoft.com/office/drawing/2014/main" id="{C8116DE6-9562-4609-9019-D5CEDBDE8FD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086166" y="630208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43" name="Freeform 29">
              <a:extLst>
                <a:ext uri="{FF2B5EF4-FFF2-40B4-BE49-F238E27FC236}">
                  <a16:creationId xmlns:a16="http://schemas.microsoft.com/office/drawing/2014/main" id="{DC0325FD-B009-4598-87B7-E69892120AB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650444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44" name="Freeform 30">
              <a:extLst>
                <a:ext uri="{FF2B5EF4-FFF2-40B4-BE49-F238E27FC236}">
                  <a16:creationId xmlns:a16="http://schemas.microsoft.com/office/drawing/2014/main" id="{56C9E74C-69DF-44C7-8873-C1A753544BB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324303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45" name="Freeform 31">
              <a:extLst>
                <a:ext uri="{FF2B5EF4-FFF2-40B4-BE49-F238E27FC236}">
                  <a16:creationId xmlns:a16="http://schemas.microsoft.com/office/drawing/2014/main" id="{2747D886-0F5B-461C-8D9E-74368457750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757538" y="630208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46" name="Freeform 32">
              <a:extLst>
                <a:ext uri="{FF2B5EF4-FFF2-40B4-BE49-F238E27FC236}">
                  <a16:creationId xmlns:a16="http://schemas.microsoft.com/office/drawing/2014/main" id="{4B54D51C-DDD9-47BB-AFDE-0F3DADF70C7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431398" y="630208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47" name="Freeform 29">
              <a:extLst>
                <a:ext uri="{FF2B5EF4-FFF2-40B4-BE49-F238E27FC236}">
                  <a16:creationId xmlns:a16="http://schemas.microsoft.com/office/drawing/2014/main" id="{96248FA3-172C-49CA-9D21-8EFCFB86C60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995675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48" name="Freeform 30">
              <a:extLst>
                <a:ext uri="{FF2B5EF4-FFF2-40B4-BE49-F238E27FC236}">
                  <a16:creationId xmlns:a16="http://schemas.microsoft.com/office/drawing/2014/main" id="{32B78079-AB81-45CD-A1B0-CD6EB2BCC6A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669534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49" name="Freeform 31">
              <a:extLst>
                <a:ext uri="{FF2B5EF4-FFF2-40B4-BE49-F238E27FC236}">
                  <a16:creationId xmlns:a16="http://schemas.microsoft.com/office/drawing/2014/main" id="{0DDF6A3D-9F36-4094-8D73-54587CA6BC5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102769" y="630208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50" name="Freeform 32">
              <a:extLst>
                <a:ext uri="{FF2B5EF4-FFF2-40B4-BE49-F238E27FC236}">
                  <a16:creationId xmlns:a16="http://schemas.microsoft.com/office/drawing/2014/main" id="{69C8070F-C78C-496F-AB0C-2F9430281E2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776629" y="630208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51" name="Freeform 521">
              <a:extLst>
                <a:ext uri="{FF2B5EF4-FFF2-40B4-BE49-F238E27FC236}">
                  <a16:creationId xmlns:a16="http://schemas.microsoft.com/office/drawing/2014/main" id="{BD505570-4333-447E-88AA-436513DECD5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340906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52" name="Freeform 522">
              <a:extLst>
                <a:ext uri="{FF2B5EF4-FFF2-40B4-BE49-F238E27FC236}">
                  <a16:creationId xmlns:a16="http://schemas.microsoft.com/office/drawing/2014/main" id="{DCC6EE4F-9031-4D04-990C-339505E2120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014765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53" name="Freeform 523">
              <a:extLst>
                <a:ext uri="{FF2B5EF4-FFF2-40B4-BE49-F238E27FC236}">
                  <a16:creationId xmlns:a16="http://schemas.microsoft.com/office/drawing/2014/main" id="{AAE54BA5-DA52-460B-9969-7756763C975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447999" y="630208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54" name="Freeform 524">
              <a:extLst>
                <a:ext uri="{FF2B5EF4-FFF2-40B4-BE49-F238E27FC236}">
                  <a16:creationId xmlns:a16="http://schemas.microsoft.com/office/drawing/2014/main" id="{5D44041C-9101-4787-8BBB-95717135A42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121860" y="630208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55" name="Freeform 29">
              <a:extLst>
                <a:ext uri="{FF2B5EF4-FFF2-40B4-BE49-F238E27FC236}">
                  <a16:creationId xmlns:a16="http://schemas.microsoft.com/office/drawing/2014/main" id="{246D506F-1FB7-470A-96C6-17BFEB13D39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686136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56" name="Freeform 31">
              <a:extLst>
                <a:ext uri="{FF2B5EF4-FFF2-40B4-BE49-F238E27FC236}">
                  <a16:creationId xmlns:a16="http://schemas.microsoft.com/office/drawing/2014/main" id="{71E06B8D-B699-4533-9E74-A8D7A0E6444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93231" y="630208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57" name="Freeform 29">
              <a:extLst>
                <a:ext uri="{FF2B5EF4-FFF2-40B4-BE49-F238E27FC236}">
                  <a16:creationId xmlns:a16="http://schemas.microsoft.com/office/drawing/2014/main" id="{E1038BEF-6AB5-4989-A030-AFC0FDB6D56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357508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58" name="Freeform 30">
              <a:extLst>
                <a:ext uri="{FF2B5EF4-FFF2-40B4-BE49-F238E27FC236}">
                  <a16:creationId xmlns:a16="http://schemas.microsoft.com/office/drawing/2014/main" id="{5E9B9464-B633-460A-8568-95EA2CF90F7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031367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59" name="Freeform 31">
              <a:extLst>
                <a:ext uri="{FF2B5EF4-FFF2-40B4-BE49-F238E27FC236}">
                  <a16:creationId xmlns:a16="http://schemas.microsoft.com/office/drawing/2014/main" id="{388561A6-DC26-4A46-A74A-8630E59A081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464602" y="630208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60" name="Freeform 32">
              <a:extLst>
                <a:ext uri="{FF2B5EF4-FFF2-40B4-BE49-F238E27FC236}">
                  <a16:creationId xmlns:a16="http://schemas.microsoft.com/office/drawing/2014/main" id="{91236F43-F981-4DF4-B3AF-AE232D55120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138462" y="630208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61" name="Freeform 29">
              <a:extLst>
                <a:ext uri="{FF2B5EF4-FFF2-40B4-BE49-F238E27FC236}">
                  <a16:creationId xmlns:a16="http://schemas.microsoft.com/office/drawing/2014/main" id="{65AE2B37-CAA4-4571-8372-CBE6B75A86D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702739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62" name="Freeform 30">
              <a:extLst>
                <a:ext uri="{FF2B5EF4-FFF2-40B4-BE49-F238E27FC236}">
                  <a16:creationId xmlns:a16="http://schemas.microsoft.com/office/drawing/2014/main" id="{81432EFF-FCFC-4180-B15B-B72FDE8B2AD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376598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63" name="Freeform 31">
              <a:extLst>
                <a:ext uri="{FF2B5EF4-FFF2-40B4-BE49-F238E27FC236}">
                  <a16:creationId xmlns:a16="http://schemas.microsoft.com/office/drawing/2014/main" id="{531189AB-2721-4381-B953-8C7CC9F2019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809833" y="630208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64" name="Freeform 32">
              <a:extLst>
                <a:ext uri="{FF2B5EF4-FFF2-40B4-BE49-F238E27FC236}">
                  <a16:creationId xmlns:a16="http://schemas.microsoft.com/office/drawing/2014/main" id="{99B53615-A1E5-4D9B-AAE1-FBC9A6CCA84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483693" y="630208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65" name="Freeform 29">
              <a:extLst>
                <a:ext uri="{FF2B5EF4-FFF2-40B4-BE49-F238E27FC236}">
                  <a16:creationId xmlns:a16="http://schemas.microsoft.com/office/drawing/2014/main" id="{3E0418A4-5D10-4E53-93E9-4215193FF34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047970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66" name="Freeform 30">
              <a:extLst>
                <a:ext uri="{FF2B5EF4-FFF2-40B4-BE49-F238E27FC236}">
                  <a16:creationId xmlns:a16="http://schemas.microsoft.com/office/drawing/2014/main" id="{3849DD79-C791-4B5E-95F5-C19E906D7C0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21830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67" name="Freeform 31">
              <a:extLst>
                <a:ext uri="{FF2B5EF4-FFF2-40B4-BE49-F238E27FC236}">
                  <a16:creationId xmlns:a16="http://schemas.microsoft.com/office/drawing/2014/main" id="{16B3EAB6-00C6-4F89-9D60-8B5305CAFA3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155065" y="630208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68" name="Freeform 32">
              <a:extLst>
                <a:ext uri="{FF2B5EF4-FFF2-40B4-BE49-F238E27FC236}">
                  <a16:creationId xmlns:a16="http://schemas.microsoft.com/office/drawing/2014/main" id="{325525DB-5DBF-4FCE-8AE8-26F86C1A217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828924" y="630208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69" name="Freeform 29">
              <a:extLst>
                <a:ext uri="{FF2B5EF4-FFF2-40B4-BE49-F238E27FC236}">
                  <a16:creationId xmlns:a16="http://schemas.microsoft.com/office/drawing/2014/main" id="{839C1AE9-DCD2-4FCD-BC21-5196279786C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93201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70" name="Freeform 30">
              <a:extLst>
                <a:ext uri="{FF2B5EF4-FFF2-40B4-BE49-F238E27FC236}">
                  <a16:creationId xmlns:a16="http://schemas.microsoft.com/office/drawing/2014/main" id="{E8EF2D61-8924-41C1-971E-5F5F492A9F7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67060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71" name="Freeform 31">
              <a:extLst>
                <a:ext uri="{FF2B5EF4-FFF2-40B4-BE49-F238E27FC236}">
                  <a16:creationId xmlns:a16="http://schemas.microsoft.com/office/drawing/2014/main" id="{9FCC103C-6005-4F7C-9AD1-4E9F42940A8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500296" y="630208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72" name="Freeform 32">
              <a:extLst>
                <a:ext uri="{FF2B5EF4-FFF2-40B4-BE49-F238E27FC236}">
                  <a16:creationId xmlns:a16="http://schemas.microsoft.com/office/drawing/2014/main" id="{1DC92673-ADBC-4943-A185-53D1B8CB813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74155" y="630208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73" name="Freeform 543">
              <a:extLst>
                <a:ext uri="{FF2B5EF4-FFF2-40B4-BE49-F238E27FC236}">
                  <a16:creationId xmlns:a16="http://schemas.microsoft.com/office/drawing/2014/main" id="{1287E3ED-53A1-4987-A88D-D37D54868EF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8433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74" name="Freeform 544">
              <a:extLst>
                <a:ext uri="{FF2B5EF4-FFF2-40B4-BE49-F238E27FC236}">
                  <a16:creationId xmlns:a16="http://schemas.microsoft.com/office/drawing/2014/main" id="{2A765B9D-2A15-4D4C-A939-CE1AC9DC999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12291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75" name="Freeform 545">
              <a:extLst>
                <a:ext uri="{FF2B5EF4-FFF2-40B4-BE49-F238E27FC236}">
                  <a16:creationId xmlns:a16="http://schemas.microsoft.com/office/drawing/2014/main" id="{A84A1B8C-2ED8-4268-94F8-F5BBAB2CE23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45526" y="630208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76" name="Freeform 546">
              <a:extLst>
                <a:ext uri="{FF2B5EF4-FFF2-40B4-BE49-F238E27FC236}">
                  <a16:creationId xmlns:a16="http://schemas.microsoft.com/office/drawing/2014/main" id="{17223C32-8657-443B-B6AA-4088B53F70C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19387" y="630208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77" name="Freeform 29">
              <a:extLst>
                <a:ext uri="{FF2B5EF4-FFF2-40B4-BE49-F238E27FC236}">
                  <a16:creationId xmlns:a16="http://schemas.microsoft.com/office/drawing/2014/main" id="{6DA721F8-543B-4774-80ED-DA7A0DCB4A2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663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78" name="Freeform 31">
              <a:extLst>
                <a:ext uri="{FF2B5EF4-FFF2-40B4-BE49-F238E27FC236}">
                  <a16:creationId xmlns:a16="http://schemas.microsoft.com/office/drawing/2014/main" id="{824130EC-36D9-4E65-8369-4FBA208EB47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90757" y="630208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31" name="Freeform 30">
              <a:extLst>
                <a:ext uri="{FF2B5EF4-FFF2-40B4-BE49-F238E27FC236}">
                  <a16:creationId xmlns:a16="http://schemas.microsoft.com/office/drawing/2014/main" id="{5C863DDD-EE32-4FAF-87C9-E2EA69ABEF4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874480" y="6305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32" name="Freeform 32">
              <a:extLst>
                <a:ext uri="{FF2B5EF4-FFF2-40B4-BE49-F238E27FC236}">
                  <a16:creationId xmlns:a16="http://schemas.microsoft.com/office/drawing/2014/main" id="{632F363E-9D2D-4FA7-841E-2CCD61081E6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981575" y="6302087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33" name="Freeform 403">
              <a:extLst>
                <a:ext uri="{FF2B5EF4-FFF2-40B4-BE49-F238E27FC236}">
                  <a16:creationId xmlns:a16="http://schemas.microsoft.com/office/drawing/2014/main" id="{5015AF98-4CB3-493B-98A3-AE57261145F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545853" y="6305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34" name="Freeform 404">
              <a:extLst>
                <a:ext uri="{FF2B5EF4-FFF2-40B4-BE49-F238E27FC236}">
                  <a16:creationId xmlns:a16="http://schemas.microsoft.com/office/drawing/2014/main" id="{82A1F092-F52B-4B69-BE3E-9C1B328832B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219711" y="6305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35" name="Freeform 405">
              <a:extLst>
                <a:ext uri="{FF2B5EF4-FFF2-40B4-BE49-F238E27FC236}">
                  <a16:creationId xmlns:a16="http://schemas.microsoft.com/office/drawing/2014/main" id="{302B6FF3-F1C6-44B3-80C7-9A213E95C81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652945" y="630208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36" name="Freeform 406">
              <a:extLst>
                <a:ext uri="{FF2B5EF4-FFF2-40B4-BE49-F238E27FC236}">
                  <a16:creationId xmlns:a16="http://schemas.microsoft.com/office/drawing/2014/main" id="{78251DAE-3B65-4373-A5A8-6265D0D50AC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326806" y="6302087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37" name="Freeform 29">
              <a:extLst>
                <a:ext uri="{FF2B5EF4-FFF2-40B4-BE49-F238E27FC236}">
                  <a16:creationId xmlns:a16="http://schemas.microsoft.com/office/drawing/2014/main" id="{1D008A72-0096-4F51-B0CF-34A243E43CF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891083" y="6305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38" name="Freeform 31">
              <a:extLst>
                <a:ext uri="{FF2B5EF4-FFF2-40B4-BE49-F238E27FC236}">
                  <a16:creationId xmlns:a16="http://schemas.microsoft.com/office/drawing/2014/main" id="{C4633A08-03F5-4AE1-A3F9-AEDA49FFD1B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998177" y="630208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39" name="Freeform 29">
              <a:extLst>
                <a:ext uri="{FF2B5EF4-FFF2-40B4-BE49-F238E27FC236}">
                  <a16:creationId xmlns:a16="http://schemas.microsoft.com/office/drawing/2014/main" id="{D95FDF37-DAEA-464F-B4A9-40DAFFF5442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562455" y="6305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40" name="Freeform 30">
              <a:extLst>
                <a:ext uri="{FF2B5EF4-FFF2-40B4-BE49-F238E27FC236}">
                  <a16:creationId xmlns:a16="http://schemas.microsoft.com/office/drawing/2014/main" id="{8AA6C1AF-D312-46BF-9132-6CAF8A47C25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236313" y="6305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41" name="Freeform 31">
              <a:extLst>
                <a:ext uri="{FF2B5EF4-FFF2-40B4-BE49-F238E27FC236}">
                  <a16:creationId xmlns:a16="http://schemas.microsoft.com/office/drawing/2014/main" id="{E2D60464-762D-4F7A-8F43-FB398500749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669548" y="630208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42" name="Freeform 32">
              <a:extLst>
                <a:ext uri="{FF2B5EF4-FFF2-40B4-BE49-F238E27FC236}">
                  <a16:creationId xmlns:a16="http://schemas.microsoft.com/office/drawing/2014/main" id="{62964145-14BF-4FC7-93DE-622BC9E2F3F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343408" y="6302087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43" name="Freeform 29">
              <a:extLst>
                <a:ext uri="{FF2B5EF4-FFF2-40B4-BE49-F238E27FC236}">
                  <a16:creationId xmlns:a16="http://schemas.microsoft.com/office/drawing/2014/main" id="{F3555649-B5D4-4E08-9314-73A87564F56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907685" y="6305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44" name="Freeform 30">
              <a:extLst>
                <a:ext uri="{FF2B5EF4-FFF2-40B4-BE49-F238E27FC236}">
                  <a16:creationId xmlns:a16="http://schemas.microsoft.com/office/drawing/2014/main" id="{A08FB8F9-B2D3-4A24-A054-31C7F680E00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581544" y="6305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45" name="Freeform 31">
              <a:extLst>
                <a:ext uri="{FF2B5EF4-FFF2-40B4-BE49-F238E27FC236}">
                  <a16:creationId xmlns:a16="http://schemas.microsoft.com/office/drawing/2014/main" id="{123804BA-9AAC-4371-8B93-60A9EE04E8D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014780" y="630208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46" name="Freeform 32">
              <a:extLst>
                <a:ext uri="{FF2B5EF4-FFF2-40B4-BE49-F238E27FC236}">
                  <a16:creationId xmlns:a16="http://schemas.microsoft.com/office/drawing/2014/main" id="{A5391073-7BA5-454E-A323-4DB00D04AF1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688639" y="6302087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47" name="Freeform 29">
              <a:extLst>
                <a:ext uri="{FF2B5EF4-FFF2-40B4-BE49-F238E27FC236}">
                  <a16:creationId xmlns:a16="http://schemas.microsoft.com/office/drawing/2014/main" id="{A83C0E05-6B18-4654-87DD-E4AFFE8921B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252916" y="6305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48" name="Freeform 30">
              <a:extLst>
                <a:ext uri="{FF2B5EF4-FFF2-40B4-BE49-F238E27FC236}">
                  <a16:creationId xmlns:a16="http://schemas.microsoft.com/office/drawing/2014/main" id="{7AE2080B-D3D9-4B09-B767-540BCB6A19C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926775" y="6305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49" name="Freeform 31">
              <a:extLst>
                <a:ext uri="{FF2B5EF4-FFF2-40B4-BE49-F238E27FC236}">
                  <a16:creationId xmlns:a16="http://schemas.microsoft.com/office/drawing/2014/main" id="{1345BEFD-4483-4EBA-8077-D131A210B56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360011" y="630208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50" name="Freeform 32">
              <a:extLst>
                <a:ext uri="{FF2B5EF4-FFF2-40B4-BE49-F238E27FC236}">
                  <a16:creationId xmlns:a16="http://schemas.microsoft.com/office/drawing/2014/main" id="{587BF442-745D-4DD7-BC77-14728DA99F8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033870" y="6302087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51" name="Freeform 29">
              <a:extLst>
                <a:ext uri="{FF2B5EF4-FFF2-40B4-BE49-F238E27FC236}">
                  <a16:creationId xmlns:a16="http://schemas.microsoft.com/office/drawing/2014/main" id="{AC2E9FF6-883D-4872-B18C-AF83DE34880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598148" y="6305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52" name="Freeform 30">
              <a:extLst>
                <a:ext uri="{FF2B5EF4-FFF2-40B4-BE49-F238E27FC236}">
                  <a16:creationId xmlns:a16="http://schemas.microsoft.com/office/drawing/2014/main" id="{21FFB2E6-1958-49D3-B329-BC42887E8C6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272007" y="6305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53" name="Freeform 31">
              <a:extLst>
                <a:ext uri="{FF2B5EF4-FFF2-40B4-BE49-F238E27FC236}">
                  <a16:creationId xmlns:a16="http://schemas.microsoft.com/office/drawing/2014/main" id="{76DC9866-A250-4028-B8FF-7AC2A6AB5C6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705242" y="630208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54" name="Freeform 32">
              <a:extLst>
                <a:ext uri="{FF2B5EF4-FFF2-40B4-BE49-F238E27FC236}">
                  <a16:creationId xmlns:a16="http://schemas.microsoft.com/office/drawing/2014/main" id="{104EDCCC-D435-44E2-963F-B87E54F72A7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79101" y="6302087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55" name="Freeform 425">
              <a:extLst>
                <a:ext uri="{FF2B5EF4-FFF2-40B4-BE49-F238E27FC236}">
                  <a16:creationId xmlns:a16="http://schemas.microsoft.com/office/drawing/2014/main" id="{619DB07C-1208-4577-936E-FB631219932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943379" y="6305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56" name="Freeform 426">
              <a:extLst>
                <a:ext uri="{FF2B5EF4-FFF2-40B4-BE49-F238E27FC236}">
                  <a16:creationId xmlns:a16="http://schemas.microsoft.com/office/drawing/2014/main" id="{9EDBBC22-3CD9-4A4F-9C1F-ECC164DF476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617237" y="6305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57" name="Freeform 427">
              <a:extLst>
                <a:ext uri="{FF2B5EF4-FFF2-40B4-BE49-F238E27FC236}">
                  <a16:creationId xmlns:a16="http://schemas.microsoft.com/office/drawing/2014/main" id="{1491FCD1-0EF2-4E05-AF16-3AB8A8D35DA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050472" y="630208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58" name="Freeform 428">
              <a:extLst>
                <a:ext uri="{FF2B5EF4-FFF2-40B4-BE49-F238E27FC236}">
                  <a16:creationId xmlns:a16="http://schemas.microsoft.com/office/drawing/2014/main" id="{19C4BC71-A3E0-422C-A564-DCC5E86ADDB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724332" y="6302087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59" name="Freeform 29">
              <a:extLst>
                <a:ext uri="{FF2B5EF4-FFF2-40B4-BE49-F238E27FC236}">
                  <a16:creationId xmlns:a16="http://schemas.microsoft.com/office/drawing/2014/main" id="{8D7A5F25-383E-46EA-A721-CCE8E05E807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288609" y="6305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60" name="Freeform 31">
              <a:extLst>
                <a:ext uri="{FF2B5EF4-FFF2-40B4-BE49-F238E27FC236}">
                  <a16:creationId xmlns:a16="http://schemas.microsoft.com/office/drawing/2014/main" id="{040F49CB-3766-4F2F-8735-37E1012FBD1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95703" y="630208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800" name="Group 1799">
            <a:extLst>
              <a:ext uri="{FF2B5EF4-FFF2-40B4-BE49-F238E27FC236}">
                <a16:creationId xmlns:a16="http://schemas.microsoft.com/office/drawing/2014/main" id="{9F10D460-6A74-4818-9F46-EAE7C1C9C177}"/>
              </a:ext>
            </a:extLst>
          </p:cNvPr>
          <p:cNvGrpSpPr/>
          <p:nvPr userDrawn="1"/>
        </p:nvGrpSpPr>
        <p:grpSpPr>
          <a:xfrm>
            <a:off x="83663" y="6619612"/>
            <a:ext cx="12009863" cy="176637"/>
            <a:chOff x="83663" y="6592396"/>
            <a:chExt cx="12009863" cy="176637"/>
          </a:xfrm>
        </p:grpSpPr>
        <p:sp>
          <p:nvSpPr>
            <p:cNvPr id="1079" name="Freeform 29">
              <a:extLst>
                <a:ext uri="{FF2B5EF4-FFF2-40B4-BE49-F238E27FC236}">
                  <a16:creationId xmlns:a16="http://schemas.microsoft.com/office/drawing/2014/main" id="{20EC484A-C5F1-48E7-8A21-20D6EFB703AF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196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80" name="Freeform 30">
              <a:extLst>
                <a:ext uri="{FF2B5EF4-FFF2-40B4-BE49-F238E27FC236}">
                  <a16:creationId xmlns:a16="http://schemas.microsoft.com/office/drawing/2014/main" id="{C019F15B-E358-4F68-9CEB-9194160ABC3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337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81" name="Freeform 31">
              <a:extLst>
                <a:ext uri="{FF2B5EF4-FFF2-40B4-BE49-F238E27FC236}">
                  <a16:creationId xmlns:a16="http://schemas.microsoft.com/office/drawing/2014/main" id="{E3B77A66-4C88-4E4B-B209-ABC85729F7BD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63" y="659239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82" name="Freeform 32">
              <a:extLst>
                <a:ext uri="{FF2B5EF4-FFF2-40B4-BE49-F238E27FC236}">
                  <a16:creationId xmlns:a16="http://schemas.microsoft.com/office/drawing/2014/main" id="{114BE01A-34B0-4AAF-B4EF-AD3352AEDB4E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290" y="659239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83" name="Freeform 29">
              <a:extLst>
                <a:ext uri="{FF2B5EF4-FFF2-40B4-BE49-F238E27FC236}">
                  <a16:creationId xmlns:a16="http://schemas.microsoft.com/office/drawing/2014/main" id="{6DC72554-CFD3-414F-98A7-EDE3A7652429}"/>
                </a:ext>
              </a:extLst>
            </p:cNvPr>
            <p:cNvSpPr>
              <a:spLocks/>
            </p:cNvSpPr>
            <p:nvPr/>
          </p:nvSpPr>
          <p:spPr bwMode="auto">
            <a:xfrm>
              <a:off x="959966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84" name="Freeform 30">
              <a:extLst>
                <a:ext uri="{FF2B5EF4-FFF2-40B4-BE49-F238E27FC236}">
                  <a16:creationId xmlns:a16="http://schemas.microsoft.com/office/drawing/2014/main" id="{2CC7A624-D22C-419B-BA70-20B587366E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6106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85" name="Freeform 31">
              <a:extLst>
                <a:ext uri="{FF2B5EF4-FFF2-40B4-BE49-F238E27FC236}">
                  <a16:creationId xmlns:a16="http://schemas.microsoft.com/office/drawing/2014/main" id="{EC4B0102-5975-4638-B356-C1154D6D87C6}"/>
                </a:ext>
              </a:extLst>
            </p:cNvPr>
            <p:cNvSpPr>
              <a:spLocks/>
            </p:cNvSpPr>
            <p:nvPr/>
          </p:nvSpPr>
          <p:spPr bwMode="auto">
            <a:xfrm>
              <a:off x="738432" y="659239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86" name="Freeform 32">
              <a:extLst>
                <a:ext uri="{FF2B5EF4-FFF2-40B4-BE49-F238E27FC236}">
                  <a16:creationId xmlns:a16="http://schemas.microsoft.com/office/drawing/2014/main" id="{03FA428C-CEAE-478D-9CDF-61170AA6E4B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7060" y="659239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87" name="Freeform 29">
              <a:extLst>
                <a:ext uri="{FF2B5EF4-FFF2-40B4-BE49-F238E27FC236}">
                  <a16:creationId xmlns:a16="http://schemas.microsoft.com/office/drawing/2014/main" id="{0480BD3D-62D0-4B5B-8EA2-D29DF2DAE9A1}"/>
                </a:ext>
              </a:extLst>
            </p:cNvPr>
            <p:cNvSpPr>
              <a:spLocks/>
            </p:cNvSpPr>
            <p:nvPr/>
          </p:nvSpPr>
          <p:spPr bwMode="auto">
            <a:xfrm>
              <a:off x="1614734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88" name="Freeform 30">
              <a:extLst>
                <a:ext uri="{FF2B5EF4-FFF2-40B4-BE49-F238E27FC236}">
                  <a16:creationId xmlns:a16="http://schemas.microsoft.com/office/drawing/2014/main" id="{C7D9E2F1-D11B-4052-966F-ACB98E23EF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0875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89" name="Freeform 31">
              <a:extLst>
                <a:ext uri="{FF2B5EF4-FFF2-40B4-BE49-F238E27FC236}">
                  <a16:creationId xmlns:a16="http://schemas.microsoft.com/office/drawing/2014/main" id="{CB5EE88A-6183-4ED1-9553-FC9F10A7384A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3201" y="659239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90" name="Freeform 32">
              <a:extLst>
                <a:ext uri="{FF2B5EF4-FFF2-40B4-BE49-F238E27FC236}">
                  <a16:creationId xmlns:a16="http://schemas.microsoft.com/office/drawing/2014/main" id="{097BE47B-9772-478D-9E85-54F4E3EA4015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1829" y="659239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91" name="Freeform 29">
              <a:extLst>
                <a:ext uri="{FF2B5EF4-FFF2-40B4-BE49-F238E27FC236}">
                  <a16:creationId xmlns:a16="http://schemas.microsoft.com/office/drawing/2014/main" id="{3ADBE7CA-4A20-4A6E-9A72-D6CA75B5DD45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9503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92" name="Freeform 30">
              <a:extLst>
                <a:ext uri="{FF2B5EF4-FFF2-40B4-BE49-F238E27FC236}">
                  <a16:creationId xmlns:a16="http://schemas.microsoft.com/office/drawing/2014/main" id="{40115CCA-BC50-4E02-A9CA-6EDB4FCFAC50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5644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93" name="Freeform 31">
              <a:extLst>
                <a:ext uri="{FF2B5EF4-FFF2-40B4-BE49-F238E27FC236}">
                  <a16:creationId xmlns:a16="http://schemas.microsoft.com/office/drawing/2014/main" id="{F949C139-2D0D-4AB4-863D-069E256D62F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7969" y="659239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94" name="Freeform 32">
              <a:extLst>
                <a:ext uri="{FF2B5EF4-FFF2-40B4-BE49-F238E27FC236}">
                  <a16:creationId xmlns:a16="http://schemas.microsoft.com/office/drawing/2014/main" id="{94023488-C557-4DA5-AB6B-4E9619D32B49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6598" y="659239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95" name="Freeform 565">
              <a:extLst>
                <a:ext uri="{FF2B5EF4-FFF2-40B4-BE49-F238E27FC236}">
                  <a16:creationId xmlns:a16="http://schemas.microsoft.com/office/drawing/2014/main" id="{AC21113F-942B-4075-9639-AF257D4C2D5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4272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96" name="Freeform 566">
              <a:extLst>
                <a:ext uri="{FF2B5EF4-FFF2-40B4-BE49-F238E27FC236}">
                  <a16:creationId xmlns:a16="http://schemas.microsoft.com/office/drawing/2014/main" id="{C6F33099-AF0F-4EA1-980B-67C22DEC502B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0413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97" name="Freeform 567">
              <a:extLst>
                <a:ext uri="{FF2B5EF4-FFF2-40B4-BE49-F238E27FC236}">
                  <a16:creationId xmlns:a16="http://schemas.microsoft.com/office/drawing/2014/main" id="{5B688F19-595F-46BC-87FA-BFA8FE0CF5D3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2739" y="659239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98" name="Freeform 568">
              <a:extLst>
                <a:ext uri="{FF2B5EF4-FFF2-40B4-BE49-F238E27FC236}">
                  <a16:creationId xmlns:a16="http://schemas.microsoft.com/office/drawing/2014/main" id="{57EE3F95-1923-408C-9FCB-8A061AC4E1E7}"/>
                </a:ext>
              </a:extLst>
            </p:cNvPr>
            <p:cNvSpPr>
              <a:spLocks/>
            </p:cNvSpPr>
            <p:nvPr/>
          </p:nvSpPr>
          <p:spPr bwMode="auto">
            <a:xfrm>
              <a:off x="3031366" y="659239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99" name="Freeform 29">
              <a:extLst>
                <a:ext uri="{FF2B5EF4-FFF2-40B4-BE49-F238E27FC236}">
                  <a16:creationId xmlns:a16="http://schemas.microsoft.com/office/drawing/2014/main" id="{0364578F-6F14-4642-8DB5-A9CB233AF228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9042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00" name="Freeform 31">
              <a:extLst>
                <a:ext uri="{FF2B5EF4-FFF2-40B4-BE49-F238E27FC236}">
                  <a16:creationId xmlns:a16="http://schemas.microsoft.com/office/drawing/2014/main" id="{F0D43546-B66F-475B-A283-080ADFF42DE7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7508" y="659239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01" name="Freeform 29">
              <a:extLst>
                <a:ext uri="{FF2B5EF4-FFF2-40B4-BE49-F238E27FC236}">
                  <a16:creationId xmlns:a16="http://schemas.microsoft.com/office/drawing/2014/main" id="{263C917B-6F03-478D-BEDD-E0D8FA27A63F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7670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02" name="Freeform 30">
              <a:extLst>
                <a:ext uri="{FF2B5EF4-FFF2-40B4-BE49-F238E27FC236}">
                  <a16:creationId xmlns:a16="http://schemas.microsoft.com/office/drawing/2014/main" id="{E21820AF-D32C-40BC-830F-468A4D0F841B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3811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03" name="Freeform 31">
              <a:extLst>
                <a:ext uri="{FF2B5EF4-FFF2-40B4-BE49-F238E27FC236}">
                  <a16:creationId xmlns:a16="http://schemas.microsoft.com/office/drawing/2014/main" id="{A9478718-3EA4-41DE-B02F-17B749521460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6136" y="659239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04" name="Freeform 32">
              <a:extLst>
                <a:ext uri="{FF2B5EF4-FFF2-40B4-BE49-F238E27FC236}">
                  <a16:creationId xmlns:a16="http://schemas.microsoft.com/office/drawing/2014/main" id="{4423D64C-BFD5-4F60-A7F6-4E0E140FA55B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4764" y="659239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05" name="Freeform 29">
              <a:extLst>
                <a:ext uri="{FF2B5EF4-FFF2-40B4-BE49-F238E27FC236}">
                  <a16:creationId xmlns:a16="http://schemas.microsoft.com/office/drawing/2014/main" id="{EF5ED76E-CD41-4077-96EA-41CBD8BDD11C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2439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06" name="Freeform 30">
              <a:extLst>
                <a:ext uri="{FF2B5EF4-FFF2-40B4-BE49-F238E27FC236}">
                  <a16:creationId xmlns:a16="http://schemas.microsoft.com/office/drawing/2014/main" id="{B643B771-3F02-4492-8909-91C20695FB39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8580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07" name="Freeform 31">
              <a:extLst>
                <a:ext uri="{FF2B5EF4-FFF2-40B4-BE49-F238E27FC236}">
                  <a16:creationId xmlns:a16="http://schemas.microsoft.com/office/drawing/2014/main" id="{7C910711-DE97-49BE-9F3A-493D1BA84559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0905" y="659239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08" name="Freeform 32">
              <a:extLst>
                <a:ext uri="{FF2B5EF4-FFF2-40B4-BE49-F238E27FC236}">
                  <a16:creationId xmlns:a16="http://schemas.microsoft.com/office/drawing/2014/main" id="{7EBFD03A-7F03-49F5-8A9F-F5BAF084DD41}"/>
                </a:ext>
              </a:extLst>
            </p:cNvPr>
            <p:cNvSpPr>
              <a:spLocks/>
            </p:cNvSpPr>
            <p:nvPr/>
          </p:nvSpPr>
          <p:spPr bwMode="auto">
            <a:xfrm>
              <a:off x="4669534" y="659239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09" name="Freeform 29">
              <a:extLst>
                <a:ext uri="{FF2B5EF4-FFF2-40B4-BE49-F238E27FC236}">
                  <a16:creationId xmlns:a16="http://schemas.microsoft.com/office/drawing/2014/main" id="{D494A738-34FD-468F-B1A6-A0751EAA0C39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7208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10" name="Freeform 30">
              <a:extLst>
                <a:ext uri="{FF2B5EF4-FFF2-40B4-BE49-F238E27FC236}">
                  <a16:creationId xmlns:a16="http://schemas.microsoft.com/office/drawing/2014/main" id="{00CF7EBB-A68D-4D46-833D-77CBFB6D83B8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3348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11" name="Freeform 31">
              <a:extLst>
                <a:ext uri="{FF2B5EF4-FFF2-40B4-BE49-F238E27FC236}">
                  <a16:creationId xmlns:a16="http://schemas.microsoft.com/office/drawing/2014/main" id="{13D89E70-CF19-4DC2-8B5A-E488D9A07EB2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5674" y="659239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12" name="Freeform 32">
              <a:extLst>
                <a:ext uri="{FF2B5EF4-FFF2-40B4-BE49-F238E27FC236}">
                  <a16:creationId xmlns:a16="http://schemas.microsoft.com/office/drawing/2014/main" id="{BB2506F0-880E-403A-A175-828C514323BF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4302" y="659239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13" name="Freeform 29">
              <a:extLst>
                <a:ext uri="{FF2B5EF4-FFF2-40B4-BE49-F238E27FC236}">
                  <a16:creationId xmlns:a16="http://schemas.microsoft.com/office/drawing/2014/main" id="{B36A7945-93EC-4AC0-A8B5-F584C83FC80E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1977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14" name="Freeform 30">
              <a:extLst>
                <a:ext uri="{FF2B5EF4-FFF2-40B4-BE49-F238E27FC236}">
                  <a16:creationId xmlns:a16="http://schemas.microsoft.com/office/drawing/2014/main" id="{94F3BE54-CF55-4715-93E0-07EDF9C85C92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8118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15" name="Freeform 31">
              <a:extLst>
                <a:ext uri="{FF2B5EF4-FFF2-40B4-BE49-F238E27FC236}">
                  <a16:creationId xmlns:a16="http://schemas.microsoft.com/office/drawing/2014/main" id="{8E46B78E-A285-423E-9040-19464771F1D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0443" y="659239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16" name="Freeform 32">
              <a:extLst>
                <a:ext uri="{FF2B5EF4-FFF2-40B4-BE49-F238E27FC236}">
                  <a16:creationId xmlns:a16="http://schemas.microsoft.com/office/drawing/2014/main" id="{2C56820B-506F-4B5D-AA96-20CA08F46F6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9071" y="659239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17" name="Freeform 587">
              <a:extLst>
                <a:ext uri="{FF2B5EF4-FFF2-40B4-BE49-F238E27FC236}">
                  <a16:creationId xmlns:a16="http://schemas.microsoft.com/office/drawing/2014/main" id="{60A72E68-97B2-4FE8-A919-C05B570212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6745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18" name="Freeform 588">
              <a:extLst>
                <a:ext uri="{FF2B5EF4-FFF2-40B4-BE49-F238E27FC236}">
                  <a16:creationId xmlns:a16="http://schemas.microsoft.com/office/drawing/2014/main" id="{E19CD37D-1A09-4493-9DD4-B10860880FD0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2887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19" name="Freeform 589">
              <a:extLst>
                <a:ext uri="{FF2B5EF4-FFF2-40B4-BE49-F238E27FC236}">
                  <a16:creationId xmlns:a16="http://schemas.microsoft.com/office/drawing/2014/main" id="{F01B1AE9-EFD8-4759-8BD4-6BF7F985DF0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05212" y="659239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20" name="Freeform 590">
              <a:extLst>
                <a:ext uri="{FF2B5EF4-FFF2-40B4-BE49-F238E27FC236}">
                  <a16:creationId xmlns:a16="http://schemas.microsoft.com/office/drawing/2014/main" id="{6741E16C-7E75-4FDF-8BAE-1ACEC2364B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3840" y="659239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21" name="Freeform 29">
              <a:extLst>
                <a:ext uri="{FF2B5EF4-FFF2-40B4-BE49-F238E27FC236}">
                  <a16:creationId xmlns:a16="http://schemas.microsoft.com/office/drawing/2014/main" id="{8A7B8F13-776E-48A7-982F-7E19A3B62B14}"/>
                </a:ext>
              </a:extLst>
            </p:cNvPr>
            <p:cNvSpPr>
              <a:spLocks/>
            </p:cNvSpPr>
            <p:nvPr/>
          </p:nvSpPr>
          <p:spPr bwMode="auto">
            <a:xfrm>
              <a:off x="7181515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22" name="Freeform 31">
              <a:extLst>
                <a:ext uri="{FF2B5EF4-FFF2-40B4-BE49-F238E27FC236}">
                  <a16:creationId xmlns:a16="http://schemas.microsoft.com/office/drawing/2014/main" id="{86CC642A-BCB8-43C4-84D6-4F5EFCF59CDA}"/>
                </a:ext>
              </a:extLst>
            </p:cNvPr>
            <p:cNvSpPr>
              <a:spLocks/>
            </p:cNvSpPr>
            <p:nvPr/>
          </p:nvSpPr>
          <p:spPr bwMode="auto">
            <a:xfrm>
              <a:off x="6959981" y="659239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61" name="Freeform 29">
              <a:extLst>
                <a:ext uri="{FF2B5EF4-FFF2-40B4-BE49-F238E27FC236}">
                  <a16:creationId xmlns:a16="http://schemas.microsoft.com/office/drawing/2014/main" id="{1F0DC721-06CB-4895-97C7-CFA513A33F93}"/>
                </a:ext>
              </a:extLst>
            </p:cNvPr>
            <p:cNvSpPr>
              <a:spLocks/>
            </p:cNvSpPr>
            <p:nvPr/>
          </p:nvSpPr>
          <p:spPr bwMode="auto">
            <a:xfrm>
              <a:off x="7510142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62" name="Freeform 30">
              <a:extLst>
                <a:ext uri="{FF2B5EF4-FFF2-40B4-BE49-F238E27FC236}">
                  <a16:creationId xmlns:a16="http://schemas.microsoft.com/office/drawing/2014/main" id="{7BBE000F-F956-4248-AE79-FAA2250BFB03}"/>
                </a:ext>
              </a:extLst>
            </p:cNvPr>
            <p:cNvSpPr>
              <a:spLocks/>
            </p:cNvSpPr>
            <p:nvPr/>
          </p:nvSpPr>
          <p:spPr bwMode="auto">
            <a:xfrm>
              <a:off x="7836283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63" name="Freeform 31">
              <a:extLst>
                <a:ext uri="{FF2B5EF4-FFF2-40B4-BE49-F238E27FC236}">
                  <a16:creationId xmlns:a16="http://schemas.microsoft.com/office/drawing/2014/main" id="{9E868A4F-7720-485D-8680-ABD0BD046BA0}"/>
                </a:ext>
              </a:extLst>
            </p:cNvPr>
            <p:cNvSpPr>
              <a:spLocks/>
            </p:cNvSpPr>
            <p:nvPr/>
          </p:nvSpPr>
          <p:spPr bwMode="auto">
            <a:xfrm>
              <a:off x="7288609" y="659239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64" name="Freeform 32">
              <a:extLst>
                <a:ext uri="{FF2B5EF4-FFF2-40B4-BE49-F238E27FC236}">
                  <a16:creationId xmlns:a16="http://schemas.microsoft.com/office/drawing/2014/main" id="{D5AB9716-9331-467A-8B22-D8EC16B052C5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7237" y="659239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65" name="Freeform 29">
              <a:extLst>
                <a:ext uri="{FF2B5EF4-FFF2-40B4-BE49-F238E27FC236}">
                  <a16:creationId xmlns:a16="http://schemas.microsoft.com/office/drawing/2014/main" id="{187D1866-CC17-4F28-84AC-C4F6960138FD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4912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66" name="Freeform 30">
              <a:extLst>
                <a:ext uri="{FF2B5EF4-FFF2-40B4-BE49-F238E27FC236}">
                  <a16:creationId xmlns:a16="http://schemas.microsoft.com/office/drawing/2014/main" id="{77D82381-D2E6-4D23-8EAD-EA1D7A852242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1052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67" name="Freeform 31">
              <a:extLst>
                <a:ext uri="{FF2B5EF4-FFF2-40B4-BE49-F238E27FC236}">
                  <a16:creationId xmlns:a16="http://schemas.microsoft.com/office/drawing/2014/main" id="{C30FB653-C91F-43C2-A880-21733D398CD0}"/>
                </a:ext>
              </a:extLst>
            </p:cNvPr>
            <p:cNvSpPr>
              <a:spLocks/>
            </p:cNvSpPr>
            <p:nvPr/>
          </p:nvSpPr>
          <p:spPr bwMode="auto">
            <a:xfrm>
              <a:off x="7943378" y="659239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68" name="Freeform 32">
              <a:extLst>
                <a:ext uri="{FF2B5EF4-FFF2-40B4-BE49-F238E27FC236}">
                  <a16:creationId xmlns:a16="http://schemas.microsoft.com/office/drawing/2014/main" id="{E03D883A-65C9-49B0-B55C-1AA52EA51A0A}"/>
                </a:ext>
              </a:extLst>
            </p:cNvPr>
            <p:cNvSpPr>
              <a:spLocks/>
            </p:cNvSpPr>
            <p:nvPr/>
          </p:nvSpPr>
          <p:spPr bwMode="auto">
            <a:xfrm>
              <a:off x="8272007" y="659239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69" name="Freeform 29">
              <a:extLst>
                <a:ext uri="{FF2B5EF4-FFF2-40B4-BE49-F238E27FC236}">
                  <a16:creationId xmlns:a16="http://schemas.microsoft.com/office/drawing/2014/main" id="{F5759E49-4355-44D0-A50C-ECA250677FE0}"/>
                </a:ext>
              </a:extLst>
            </p:cNvPr>
            <p:cNvSpPr>
              <a:spLocks/>
            </p:cNvSpPr>
            <p:nvPr/>
          </p:nvSpPr>
          <p:spPr bwMode="auto">
            <a:xfrm>
              <a:off x="8819680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70" name="Freeform 30">
              <a:extLst>
                <a:ext uri="{FF2B5EF4-FFF2-40B4-BE49-F238E27FC236}">
                  <a16:creationId xmlns:a16="http://schemas.microsoft.com/office/drawing/2014/main" id="{08FFCCA9-495E-4AED-B062-7911EC56B10A}"/>
                </a:ext>
              </a:extLst>
            </p:cNvPr>
            <p:cNvSpPr>
              <a:spLocks/>
            </p:cNvSpPr>
            <p:nvPr/>
          </p:nvSpPr>
          <p:spPr bwMode="auto">
            <a:xfrm>
              <a:off x="9145821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71" name="Freeform 31">
              <a:extLst>
                <a:ext uri="{FF2B5EF4-FFF2-40B4-BE49-F238E27FC236}">
                  <a16:creationId xmlns:a16="http://schemas.microsoft.com/office/drawing/2014/main" id="{CE77C841-2D0B-4BCA-A931-AE1F02EE6ACC}"/>
                </a:ext>
              </a:extLst>
            </p:cNvPr>
            <p:cNvSpPr>
              <a:spLocks/>
            </p:cNvSpPr>
            <p:nvPr/>
          </p:nvSpPr>
          <p:spPr bwMode="auto">
            <a:xfrm>
              <a:off x="8598147" y="659239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72" name="Freeform 32">
              <a:extLst>
                <a:ext uri="{FF2B5EF4-FFF2-40B4-BE49-F238E27FC236}">
                  <a16:creationId xmlns:a16="http://schemas.microsoft.com/office/drawing/2014/main" id="{8CBD0AE1-AFDF-4F0C-BC5C-5F8C73655D41}"/>
                </a:ext>
              </a:extLst>
            </p:cNvPr>
            <p:cNvSpPr>
              <a:spLocks/>
            </p:cNvSpPr>
            <p:nvPr/>
          </p:nvSpPr>
          <p:spPr bwMode="auto">
            <a:xfrm>
              <a:off x="8926774" y="659239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73" name="Freeform 29">
              <a:extLst>
                <a:ext uri="{FF2B5EF4-FFF2-40B4-BE49-F238E27FC236}">
                  <a16:creationId xmlns:a16="http://schemas.microsoft.com/office/drawing/2014/main" id="{ECF61FA9-98DB-4C15-A42F-3557A73ECB49}"/>
                </a:ext>
              </a:extLst>
            </p:cNvPr>
            <p:cNvSpPr>
              <a:spLocks/>
            </p:cNvSpPr>
            <p:nvPr/>
          </p:nvSpPr>
          <p:spPr bwMode="auto">
            <a:xfrm>
              <a:off x="9474450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74" name="Freeform 30">
              <a:extLst>
                <a:ext uri="{FF2B5EF4-FFF2-40B4-BE49-F238E27FC236}">
                  <a16:creationId xmlns:a16="http://schemas.microsoft.com/office/drawing/2014/main" id="{01894596-216F-4ED4-99D6-8BCB72EB0292}"/>
                </a:ext>
              </a:extLst>
            </p:cNvPr>
            <p:cNvSpPr>
              <a:spLocks/>
            </p:cNvSpPr>
            <p:nvPr/>
          </p:nvSpPr>
          <p:spPr bwMode="auto">
            <a:xfrm>
              <a:off x="9800591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75" name="Freeform 31">
              <a:extLst>
                <a:ext uri="{FF2B5EF4-FFF2-40B4-BE49-F238E27FC236}">
                  <a16:creationId xmlns:a16="http://schemas.microsoft.com/office/drawing/2014/main" id="{E9351B07-5963-4E4C-BA2E-597CDA99B928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2915" y="659239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76" name="Freeform 32">
              <a:extLst>
                <a:ext uri="{FF2B5EF4-FFF2-40B4-BE49-F238E27FC236}">
                  <a16:creationId xmlns:a16="http://schemas.microsoft.com/office/drawing/2014/main" id="{086CF589-8B94-4072-8E27-A7FDEAF06125}"/>
                </a:ext>
              </a:extLst>
            </p:cNvPr>
            <p:cNvSpPr>
              <a:spLocks/>
            </p:cNvSpPr>
            <p:nvPr/>
          </p:nvSpPr>
          <p:spPr bwMode="auto">
            <a:xfrm>
              <a:off x="9581544" y="659239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77" name="Freeform 447">
              <a:extLst>
                <a:ext uri="{FF2B5EF4-FFF2-40B4-BE49-F238E27FC236}">
                  <a16:creationId xmlns:a16="http://schemas.microsoft.com/office/drawing/2014/main" id="{0317F46C-DCD4-4A28-ACFA-6A51661C727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9218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78" name="Freeform 448">
              <a:extLst>
                <a:ext uri="{FF2B5EF4-FFF2-40B4-BE49-F238E27FC236}">
                  <a16:creationId xmlns:a16="http://schemas.microsoft.com/office/drawing/2014/main" id="{406FCB8A-1D2B-4BDA-9DB2-70553389C2C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55360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79" name="Freeform 449">
              <a:extLst>
                <a:ext uri="{FF2B5EF4-FFF2-40B4-BE49-F238E27FC236}">
                  <a16:creationId xmlns:a16="http://schemas.microsoft.com/office/drawing/2014/main" id="{A990AE18-0C76-46C2-B0F6-C3BD8866B051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7685" y="659239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80" name="Freeform 450">
              <a:extLst>
                <a:ext uri="{FF2B5EF4-FFF2-40B4-BE49-F238E27FC236}">
                  <a16:creationId xmlns:a16="http://schemas.microsoft.com/office/drawing/2014/main" id="{3B9FF01A-935E-455C-8E64-06251772D56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36312" y="659239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81" name="Freeform 29">
              <a:extLst>
                <a:ext uri="{FF2B5EF4-FFF2-40B4-BE49-F238E27FC236}">
                  <a16:creationId xmlns:a16="http://schemas.microsoft.com/office/drawing/2014/main" id="{D88D0A07-AF69-42C3-BBAA-1A836D93768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83987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82" name="Freeform 31">
              <a:extLst>
                <a:ext uri="{FF2B5EF4-FFF2-40B4-BE49-F238E27FC236}">
                  <a16:creationId xmlns:a16="http://schemas.microsoft.com/office/drawing/2014/main" id="{B21D54DB-4207-4062-BBD2-FBFC00E6324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2454" y="659239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83" name="Freeform 29">
              <a:extLst>
                <a:ext uri="{FF2B5EF4-FFF2-40B4-BE49-F238E27FC236}">
                  <a16:creationId xmlns:a16="http://schemas.microsoft.com/office/drawing/2014/main" id="{3A2A451F-9689-4B14-BA58-2F1788849E8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2615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84" name="Freeform 30">
              <a:extLst>
                <a:ext uri="{FF2B5EF4-FFF2-40B4-BE49-F238E27FC236}">
                  <a16:creationId xmlns:a16="http://schemas.microsoft.com/office/drawing/2014/main" id="{3EC5D921-246F-4E9A-8C38-DBDB5938281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38757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85" name="Freeform 31">
              <a:extLst>
                <a:ext uri="{FF2B5EF4-FFF2-40B4-BE49-F238E27FC236}">
                  <a16:creationId xmlns:a16="http://schemas.microsoft.com/office/drawing/2014/main" id="{0538CF54-7ACC-4114-B43B-7A4D417261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91083" y="659239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86" name="Freeform 32">
              <a:extLst>
                <a:ext uri="{FF2B5EF4-FFF2-40B4-BE49-F238E27FC236}">
                  <a16:creationId xmlns:a16="http://schemas.microsoft.com/office/drawing/2014/main" id="{11E301F6-776B-4BF8-9A6D-011F3835858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19710" y="659239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87" name="Freeform 29">
              <a:extLst>
                <a:ext uri="{FF2B5EF4-FFF2-40B4-BE49-F238E27FC236}">
                  <a16:creationId xmlns:a16="http://schemas.microsoft.com/office/drawing/2014/main" id="{E194C7E7-2518-4B40-B443-EC4BF865E47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67385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88" name="Freeform 30">
              <a:extLst>
                <a:ext uri="{FF2B5EF4-FFF2-40B4-BE49-F238E27FC236}">
                  <a16:creationId xmlns:a16="http://schemas.microsoft.com/office/drawing/2014/main" id="{8C421192-7469-48F1-A5C0-A4C2F92271D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93526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89" name="Freeform 31">
              <a:extLst>
                <a:ext uri="{FF2B5EF4-FFF2-40B4-BE49-F238E27FC236}">
                  <a16:creationId xmlns:a16="http://schemas.microsoft.com/office/drawing/2014/main" id="{4A565FE3-8B6C-4260-8F35-A2F21F0464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45852" y="659239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90" name="Freeform 32">
              <a:extLst>
                <a:ext uri="{FF2B5EF4-FFF2-40B4-BE49-F238E27FC236}">
                  <a16:creationId xmlns:a16="http://schemas.microsoft.com/office/drawing/2014/main" id="{19C1CE71-EF7F-461D-A55F-4B5B95F0A3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74480" y="659239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814" name="Group 1813">
            <a:extLst>
              <a:ext uri="{FF2B5EF4-FFF2-40B4-BE49-F238E27FC236}">
                <a16:creationId xmlns:a16="http://schemas.microsoft.com/office/drawing/2014/main" id="{CCBAA3F1-F5D7-47E2-8204-499FF31AC1BA}"/>
              </a:ext>
            </a:extLst>
          </p:cNvPr>
          <p:cNvGrpSpPr/>
          <p:nvPr userDrawn="1"/>
        </p:nvGrpSpPr>
        <p:grpSpPr>
          <a:xfrm>
            <a:off x="83664" y="5194450"/>
            <a:ext cx="12009863" cy="176637"/>
            <a:chOff x="83664" y="5136234"/>
            <a:chExt cx="12009863" cy="176637"/>
          </a:xfrm>
        </p:grpSpPr>
        <p:sp>
          <p:nvSpPr>
            <p:cNvPr id="1215" name="Freeform 29">
              <a:extLst>
                <a:ext uri="{FF2B5EF4-FFF2-40B4-BE49-F238E27FC236}">
                  <a16:creationId xmlns:a16="http://schemas.microsoft.com/office/drawing/2014/main" id="{B7180539-6EAC-4B74-A6A7-F4DECCA880B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871994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16" name="Freeform 30">
              <a:extLst>
                <a:ext uri="{FF2B5EF4-FFF2-40B4-BE49-F238E27FC236}">
                  <a16:creationId xmlns:a16="http://schemas.microsoft.com/office/drawing/2014/main" id="{B62EA37B-DD12-4FE2-91C5-586774DCC3B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545853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17" name="Freeform 31">
              <a:extLst>
                <a:ext uri="{FF2B5EF4-FFF2-40B4-BE49-F238E27FC236}">
                  <a16:creationId xmlns:a16="http://schemas.microsoft.com/office/drawing/2014/main" id="{7F5008A2-6C9C-4237-A669-D9420637A31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979088" y="5136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18" name="Freeform 32">
              <a:extLst>
                <a:ext uri="{FF2B5EF4-FFF2-40B4-BE49-F238E27FC236}">
                  <a16:creationId xmlns:a16="http://schemas.microsoft.com/office/drawing/2014/main" id="{92B85CBB-6218-48C7-A6AD-1224322FBCF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652948" y="5136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19" name="Freeform 29">
              <a:extLst>
                <a:ext uri="{FF2B5EF4-FFF2-40B4-BE49-F238E27FC236}">
                  <a16:creationId xmlns:a16="http://schemas.microsoft.com/office/drawing/2014/main" id="{D30576A8-C16A-4494-9C99-9E55DFB4A97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217224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20" name="Freeform 30">
              <a:extLst>
                <a:ext uri="{FF2B5EF4-FFF2-40B4-BE49-F238E27FC236}">
                  <a16:creationId xmlns:a16="http://schemas.microsoft.com/office/drawing/2014/main" id="{E42AB3B1-E898-47A3-BCC3-2CA29B9BA03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891084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21" name="Freeform 31">
              <a:extLst>
                <a:ext uri="{FF2B5EF4-FFF2-40B4-BE49-F238E27FC236}">
                  <a16:creationId xmlns:a16="http://schemas.microsoft.com/office/drawing/2014/main" id="{D672A6A7-B2CC-49D7-869D-2F1C046A2C7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324319" y="5136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22" name="Freeform 32">
              <a:extLst>
                <a:ext uri="{FF2B5EF4-FFF2-40B4-BE49-F238E27FC236}">
                  <a16:creationId xmlns:a16="http://schemas.microsoft.com/office/drawing/2014/main" id="{CA440D9D-F6B1-4284-B053-79582A5005F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998178" y="5136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23" name="Freeform 29">
              <a:extLst>
                <a:ext uri="{FF2B5EF4-FFF2-40B4-BE49-F238E27FC236}">
                  <a16:creationId xmlns:a16="http://schemas.microsoft.com/office/drawing/2014/main" id="{11425CF2-DB33-450A-85AF-5A9F828EE54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562456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24" name="Freeform 30">
              <a:extLst>
                <a:ext uri="{FF2B5EF4-FFF2-40B4-BE49-F238E27FC236}">
                  <a16:creationId xmlns:a16="http://schemas.microsoft.com/office/drawing/2014/main" id="{E3F18B23-2B04-493F-8561-921707C7598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236315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25" name="Freeform 31">
              <a:extLst>
                <a:ext uri="{FF2B5EF4-FFF2-40B4-BE49-F238E27FC236}">
                  <a16:creationId xmlns:a16="http://schemas.microsoft.com/office/drawing/2014/main" id="{26B6FDFF-BB6F-488C-B6CC-FF1B0C83574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669550" y="5136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26" name="Freeform 32">
              <a:extLst>
                <a:ext uri="{FF2B5EF4-FFF2-40B4-BE49-F238E27FC236}">
                  <a16:creationId xmlns:a16="http://schemas.microsoft.com/office/drawing/2014/main" id="{5819D564-E20E-4922-AA51-4052BBCFA02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343410" y="5136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27" name="Freeform 29">
              <a:extLst>
                <a:ext uri="{FF2B5EF4-FFF2-40B4-BE49-F238E27FC236}">
                  <a16:creationId xmlns:a16="http://schemas.microsoft.com/office/drawing/2014/main" id="{2722FE24-1D72-4D6E-AF53-6128141A9D1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907687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28" name="Freeform 30">
              <a:extLst>
                <a:ext uri="{FF2B5EF4-FFF2-40B4-BE49-F238E27FC236}">
                  <a16:creationId xmlns:a16="http://schemas.microsoft.com/office/drawing/2014/main" id="{B8FD79A5-BF8A-4DC2-BC5B-24064D68FDD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581546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29" name="Freeform 31">
              <a:extLst>
                <a:ext uri="{FF2B5EF4-FFF2-40B4-BE49-F238E27FC236}">
                  <a16:creationId xmlns:a16="http://schemas.microsoft.com/office/drawing/2014/main" id="{C20D4256-ADDE-4906-A707-F86AFE339B0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014782" y="5136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30" name="Freeform 32">
              <a:extLst>
                <a:ext uri="{FF2B5EF4-FFF2-40B4-BE49-F238E27FC236}">
                  <a16:creationId xmlns:a16="http://schemas.microsoft.com/office/drawing/2014/main" id="{36A07B05-4B2F-40C4-96C8-776D77370D3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688641" y="5136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31" name="Freeform 477">
              <a:extLst>
                <a:ext uri="{FF2B5EF4-FFF2-40B4-BE49-F238E27FC236}">
                  <a16:creationId xmlns:a16="http://schemas.microsoft.com/office/drawing/2014/main" id="{0E0FB12E-55F4-4E15-BF1A-36007503982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252918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32" name="Freeform 478">
              <a:extLst>
                <a:ext uri="{FF2B5EF4-FFF2-40B4-BE49-F238E27FC236}">
                  <a16:creationId xmlns:a16="http://schemas.microsoft.com/office/drawing/2014/main" id="{C0C1A34B-06B6-4E43-AE56-DC6602E381F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926777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33" name="Freeform 479">
              <a:extLst>
                <a:ext uri="{FF2B5EF4-FFF2-40B4-BE49-F238E27FC236}">
                  <a16:creationId xmlns:a16="http://schemas.microsoft.com/office/drawing/2014/main" id="{DDC70FAC-4DFF-4A62-A963-DDEF4052ACC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360012" y="5136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34" name="Freeform 480">
              <a:extLst>
                <a:ext uri="{FF2B5EF4-FFF2-40B4-BE49-F238E27FC236}">
                  <a16:creationId xmlns:a16="http://schemas.microsoft.com/office/drawing/2014/main" id="{60460DC1-CD61-456C-9EE1-21C9215B31F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033872" y="5136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35" name="Freeform 29">
              <a:extLst>
                <a:ext uri="{FF2B5EF4-FFF2-40B4-BE49-F238E27FC236}">
                  <a16:creationId xmlns:a16="http://schemas.microsoft.com/office/drawing/2014/main" id="{DF96326A-8A37-4BC7-867D-C9B8879D919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598148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36" name="Freeform 31">
              <a:extLst>
                <a:ext uri="{FF2B5EF4-FFF2-40B4-BE49-F238E27FC236}">
                  <a16:creationId xmlns:a16="http://schemas.microsoft.com/office/drawing/2014/main" id="{4089E109-C701-4E02-BBE1-4D4BB79D76C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705243" y="5136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37" name="Freeform 29">
              <a:extLst>
                <a:ext uri="{FF2B5EF4-FFF2-40B4-BE49-F238E27FC236}">
                  <a16:creationId xmlns:a16="http://schemas.microsoft.com/office/drawing/2014/main" id="{8E6722DC-52FD-49D8-80A8-D4B70250D3A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269520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38" name="Freeform 30">
              <a:extLst>
                <a:ext uri="{FF2B5EF4-FFF2-40B4-BE49-F238E27FC236}">
                  <a16:creationId xmlns:a16="http://schemas.microsoft.com/office/drawing/2014/main" id="{27F496D1-3FD0-42DD-8D9E-B188CCA88F9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943379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39" name="Freeform 31">
              <a:extLst>
                <a:ext uri="{FF2B5EF4-FFF2-40B4-BE49-F238E27FC236}">
                  <a16:creationId xmlns:a16="http://schemas.microsoft.com/office/drawing/2014/main" id="{8E4A8A6B-ADF8-41E7-AAD3-E96BC9962EB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376614" y="5136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40" name="Freeform 32">
              <a:extLst>
                <a:ext uri="{FF2B5EF4-FFF2-40B4-BE49-F238E27FC236}">
                  <a16:creationId xmlns:a16="http://schemas.microsoft.com/office/drawing/2014/main" id="{881371C4-F13A-4BDD-87B1-1F7401A9AA3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050474" y="5136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41" name="Freeform 29">
              <a:extLst>
                <a:ext uri="{FF2B5EF4-FFF2-40B4-BE49-F238E27FC236}">
                  <a16:creationId xmlns:a16="http://schemas.microsoft.com/office/drawing/2014/main" id="{2A637B4F-5C67-45C1-B3F7-F43BA8FC9AE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614751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42" name="Freeform 30">
              <a:extLst>
                <a:ext uri="{FF2B5EF4-FFF2-40B4-BE49-F238E27FC236}">
                  <a16:creationId xmlns:a16="http://schemas.microsoft.com/office/drawing/2014/main" id="{1D0DF89F-0D4B-41A5-991C-C435033F484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288610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43" name="Freeform 31">
              <a:extLst>
                <a:ext uri="{FF2B5EF4-FFF2-40B4-BE49-F238E27FC236}">
                  <a16:creationId xmlns:a16="http://schemas.microsoft.com/office/drawing/2014/main" id="{72777DA5-4F10-4541-8FDF-4466FA4F8EA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721846" y="5136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44" name="Freeform 32">
              <a:extLst>
                <a:ext uri="{FF2B5EF4-FFF2-40B4-BE49-F238E27FC236}">
                  <a16:creationId xmlns:a16="http://schemas.microsoft.com/office/drawing/2014/main" id="{6E85B0F3-5276-440A-A899-96229CBE10A0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395705" y="5136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45" name="Freeform 29">
              <a:extLst>
                <a:ext uri="{FF2B5EF4-FFF2-40B4-BE49-F238E27FC236}">
                  <a16:creationId xmlns:a16="http://schemas.microsoft.com/office/drawing/2014/main" id="{2D2D0166-6DBA-48B2-9F31-2BC72C665F1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959982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46" name="Freeform 30">
              <a:extLst>
                <a:ext uri="{FF2B5EF4-FFF2-40B4-BE49-F238E27FC236}">
                  <a16:creationId xmlns:a16="http://schemas.microsoft.com/office/drawing/2014/main" id="{F068C378-FB68-462F-8755-0C118FC6104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633842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47" name="Freeform 31">
              <a:extLst>
                <a:ext uri="{FF2B5EF4-FFF2-40B4-BE49-F238E27FC236}">
                  <a16:creationId xmlns:a16="http://schemas.microsoft.com/office/drawing/2014/main" id="{92403F96-3AD8-4AB8-B6E2-B01EA490C95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067077" y="5136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48" name="Freeform 32">
              <a:extLst>
                <a:ext uri="{FF2B5EF4-FFF2-40B4-BE49-F238E27FC236}">
                  <a16:creationId xmlns:a16="http://schemas.microsoft.com/office/drawing/2014/main" id="{C777A4F9-3BD5-4B7D-AB06-EF0A69C0D79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740936" y="5136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49" name="Freeform 29">
              <a:extLst>
                <a:ext uri="{FF2B5EF4-FFF2-40B4-BE49-F238E27FC236}">
                  <a16:creationId xmlns:a16="http://schemas.microsoft.com/office/drawing/2014/main" id="{C153A88A-93D3-42B7-90DD-ACAF44C9204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305213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50" name="Freeform 30">
              <a:extLst>
                <a:ext uri="{FF2B5EF4-FFF2-40B4-BE49-F238E27FC236}">
                  <a16:creationId xmlns:a16="http://schemas.microsoft.com/office/drawing/2014/main" id="{4D1662D6-D2C3-402E-8B19-04983AF65647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979072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51" name="Freeform 31">
              <a:extLst>
                <a:ext uri="{FF2B5EF4-FFF2-40B4-BE49-F238E27FC236}">
                  <a16:creationId xmlns:a16="http://schemas.microsoft.com/office/drawing/2014/main" id="{D21AD447-5790-4899-8EF3-D52D56BB70D0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412308" y="5136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52" name="Freeform 32">
              <a:extLst>
                <a:ext uri="{FF2B5EF4-FFF2-40B4-BE49-F238E27FC236}">
                  <a16:creationId xmlns:a16="http://schemas.microsoft.com/office/drawing/2014/main" id="{A2422F99-AC27-4F53-AF40-5E31C3B91A3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086167" y="5136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53" name="Freeform 499">
              <a:extLst>
                <a:ext uri="{FF2B5EF4-FFF2-40B4-BE49-F238E27FC236}">
                  <a16:creationId xmlns:a16="http://schemas.microsoft.com/office/drawing/2014/main" id="{9E6545BB-E007-44D6-BFA7-AAE76FE1EF6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650445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54" name="Freeform 500">
              <a:extLst>
                <a:ext uri="{FF2B5EF4-FFF2-40B4-BE49-F238E27FC236}">
                  <a16:creationId xmlns:a16="http://schemas.microsoft.com/office/drawing/2014/main" id="{FCF0E88F-8E54-4B7F-960A-3955C0D3F61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324303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55" name="Freeform 501">
              <a:extLst>
                <a:ext uri="{FF2B5EF4-FFF2-40B4-BE49-F238E27FC236}">
                  <a16:creationId xmlns:a16="http://schemas.microsoft.com/office/drawing/2014/main" id="{1A85C06F-B3B9-4759-AC1D-B750C0A237D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757539" y="5136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56" name="Freeform 502">
              <a:extLst>
                <a:ext uri="{FF2B5EF4-FFF2-40B4-BE49-F238E27FC236}">
                  <a16:creationId xmlns:a16="http://schemas.microsoft.com/office/drawing/2014/main" id="{9E350E57-B1CA-4EC1-9E9C-CAEB624ABFD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431399" y="5136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57" name="Freeform 29">
              <a:extLst>
                <a:ext uri="{FF2B5EF4-FFF2-40B4-BE49-F238E27FC236}">
                  <a16:creationId xmlns:a16="http://schemas.microsoft.com/office/drawing/2014/main" id="{519F86EE-CE41-4B42-A167-9C0788C2E7E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995675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58" name="Freeform 31">
              <a:extLst>
                <a:ext uri="{FF2B5EF4-FFF2-40B4-BE49-F238E27FC236}">
                  <a16:creationId xmlns:a16="http://schemas.microsoft.com/office/drawing/2014/main" id="{EF1F428E-F793-4218-89FB-CDC0F7F061F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102769" y="5136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25" name="Freeform 29">
              <a:extLst>
                <a:ext uri="{FF2B5EF4-FFF2-40B4-BE49-F238E27FC236}">
                  <a16:creationId xmlns:a16="http://schemas.microsoft.com/office/drawing/2014/main" id="{0842BAA0-B6C8-4B85-8571-2062430EE59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667048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26" name="Freeform 30">
              <a:extLst>
                <a:ext uri="{FF2B5EF4-FFF2-40B4-BE49-F238E27FC236}">
                  <a16:creationId xmlns:a16="http://schemas.microsoft.com/office/drawing/2014/main" id="{E60348E3-731E-4284-8341-B09476ADF0A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340907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27" name="Freeform 31">
              <a:extLst>
                <a:ext uri="{FF2B5EF4-FFF2-40B4-BE49-F238E27FC236}">
                  <a16:creationId xmlns:a16="http://schemas.microsoft.com/office/drawing/2014/main" id="{1B7CC2E8-759E-40AF-83AF-DE16ED87C2A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774142" y="5136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28" name="Freeform 32">
              <a:extLst>
                <a:ext uri="{FF2B5EF4-FFF2-40B4-BE49-F238E27FC236}">
                  <a16:creationId xmlns:a16="http://schemas.microsoft.com/office/drawing/2014/main" id="{4673620C-BB6A-40E7-B6D0-F9D39981783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448001" y="513623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29" name="Freeform 29">
              <a:extLst>
                <a:ext uri="{FF2B5EF4-FFF2-40B4-BE49-F238E27FC236}">
                  <a16:creationId xmlns:a16="http://schemas.microsoft.com/office/drawing/2014/main" id="{347B4856-1026-4B64-846A-F84687F8DFF7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012278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30" name="Freeform 30">
              <a:extLst>
                <a:ext uri="{FF2B5EF4-FFF2-40B4-BE49-F238E27FC236}">
                  <a16:creationId xmlns:a16="http://schemas.microsoft.com/office/drawing/2014/main" id="{67EB2340-902C-4179-A4B7-0FBA3BEF50A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686138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31" name="Freeform 31">
              <a:extLst>
                <a:ext uri="{FF2B5EF4-FFF2-40B4-BE49-F238E27FC236}">
                  <a16:creationId xmlns:a16="http://schemas.microsoft.com/office/drawing/2014/main" id="{3424D28C-D6C3-41D8-BF64-6159DDBFD25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119373" y="5136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32" name="Freeform 32">
              <a:extLst>
                <a:ext uri="{FF2B5EF4-FFF2-40B4-BE49-F238E27FC236}">
                  <a16:creationId xmlns:a16="http://schemas.microsoft.com/office/drawing/2014/main" id="{F33C611A-2EEE-4B47-8E84-29E68200FBA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793231" y="513623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33" name="Freeform 29">
              <a:extLst>
                <a:ext uri="{FF2B5EF4-FFF2-40B4-BE49-F238E27FC236}">
                  <a16:creationId xmlns:a16="http://schemas.microsoft.com/office/drawing/2014/main" id="{E733A888-77F1-452E-BDD4-2495F7B885C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357510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34" name="Freeform 30">
              <a:extLst>
                <a:ext uri="{FF2B5EF4-FFF2-40B4-BE49-F238E27FC236}">
                  <a16:creationId xmlns:a16="http://schemas.microsoft.com/office/drawing/2014/main" id="{FB36F98D-3987-4DE8-A66A-5011F6AD042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031369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35" name="Freeform 31">
              <a:extLst>
                <a:ext uri="{FF2B5EF4-FFF2-40B4-BE49-F238E27FC236}">
                  <a16:creationId xmlns:a16="http://schemas.microsoft.com/office/drawing/2014/main" id="{D8B1926F-B8DF-41B7-AEA5-8E6282D402A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464604" y="5136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36" name="Freeform 32">
              <a:extLst>
                <a:ext uri="{FF2B5EF4-FFF2-40B4-BE49-F238E27FC236}">
                  <a16:creationId xmlns:a16="http://schemas.microsoft.com/office/drawing/2014/main" id="{A26FBBE6-4D50-4CD9-8370-09A0E42BD7B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138464" y="513623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37" name="Freeform 29">
              <a:extLst>
                <a:ext uri="{FF2B5EF4-FFF2-40B4-BE49-F238E27FC236}">
                  <a16:creationId xmlns:a16="http://schemas.microsoft.com/office/drawing/2014/main" id="{8E4A4F11-88E8-4E85-8838-9B48FE718DA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702740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38" name="Freeform 30">
              <a:extLst>
                <a:ext uri="{FF2B5EF4-FFF2-40B4-BE49-F238E27FC236}">
                  <a16:creationId xmlns:a16="http://schemas.microsoft.com/office/drawing/2014/main" id="{B24B0E0C-135B-48D3-AE7A-0BD59B4651B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376599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39" name="Freeform 31">
              <a:extLst>
                <a:ext uri="{FF2B5EF4-FFF2-40B4-BE49-F238E27FC236}">
                  <a16:creationId xmlns:a16="http://schemas.microsoft.com/office/drawing/2014/main" id="{605029D5-ACCD-4BD2-9619-9E88469440A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809836" y="5136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40" name="Freeform 32">
              <a:extLst>
                <a:ext uri="{FF2B5EF4-FFF2-40B4-BE49-F238E27FC236}">
                  <a16:creationId xmlns:a16="http://schemas.microsoft.com/office/drawing/2014/main" id="{A546E3D9-8FE0-4668-A4DC-4713A211278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483694" y="513623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41" name="Freeform 387">
              <a:extLst>
                <a:ext uri="{FF2B5EF4-FFF2-40B4-BE49-F238E27FC236}">
                  <a16:creationId xmlns:a16="http://schemas.microsoft.com/office/drawing/2014/main" id="{99780058-5C8C-4084-856D-DB59988C1E8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047972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42" name="Freeform 388">
              <a:extLst>
                <a:ext uri="{FF2B5EF4-FFF2-40B4-BE49-F238E27FC236}">
                  <a16:creationId xmlns:a16="http://schemas.microsoft.com/office/drawing/2014/main" id="{73C6F943-BFEF-4E33-93C1-C9FB692AB7F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721830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43" name="Freeform 389">
              <a:extLst>
                <a:ext uri="{FF2B5EF4-FFF2-40B4-BE49-F238E27FC236}">
                  <a16:creationId xmlns:a16="http://schemas.microsoft.com/office/drawing/2014/main" id="{F4C0C13B-CB01-4EC6-9FA0-E4591F13024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155066" y="5136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44" name="Freeform 390">
              <a:extLst>
                <a:ext uri="{FF2B5EF4-FFF2-40B4-BE49-F238E27FC236}">
                  <a16:creationId xmlns:a16="http://schemas.microsoft.com/office/drawing/2014/main" id="{442AEFF3-FDBC-4743-8FA6-D6BEDD4B2230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828926" y="513623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45" name="Freeform 29">
              <a:extLst>
                <a:ext uri="{FF2B5EF4-FFF2-40B4-BE49-F238E27FC236}">
                  <a16:creationId xmlns:a16="http://schemas.microsoft.com/office/drawing/2014/main" id="{B959C86B-8320-4AB5-B05A-7FA69053738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393203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46" name="Freeform 31">
              <a:extLst>
                <a:ext uri="{FF2B5EF4-FFF2-40B4-BE49-F238E27FC236}">
                  <a16:creationId xmlns:a16="http://schemas.microsoft.com/office/drawing/2014/main" id="{A815B240-3E12-4EC5-B439-449637828CF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500297" y="5136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47" name="Freeform 29">
              <a:extLst>
                <a:ext uri="{FF2B5EF4-FFF2-40B4-BE49-F238E27FC236}">
                  <a16:creationId xmlns:a16="http://schemas.microsoft.com/office/drawing/2014/main" id="{0B073F10-EC6C-484A-A883-200BAD243B0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64575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48" name="Freeform 30">
              <a:extLst>
                <a:ext uri="{FF2B5EF4-FFF2-40B4-BE49-F238E27FC236}">
                  <a16:creationId xmlns:a16="http://schemas.microsoft.com/office/drawing/2014/main" id="{2D1DACCF-E8E4-4B19-A98A-29AB0378F64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38433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49" name="Freeform 31">
              <a:extLst>
                <a:ext uri="{FF2B5EF4-FFF2-40B4-BE49-F238E27FC236}">
                  <a16:creationId xmlns:a16="http://schemas.microsoft.com/office/drawing/2014/main" id="{20C0B36F-900B-4861-8ADA-6A0B875E816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71668" y="5136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50" name="Freeform 32">
              <a:extLst>
                <a:ext uri="{FF2B5EF4-FFF2-40B4-BE49-F238E27FC236}">
                  <a16:creationId xmlns:a16="http://schemas.microsoft.com/office/drawing/2014/main" id="{3214DC51-B75D-4258-8FC3-52F77A7AC71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45528" y="513623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51" name="Freeform 397">
              <a:extLst>
                <a:ext uri="{FF2B5EF4-FFF2-40B4-BE49-F238E27FC236}">
                  <a16:creationId xmlns:a16="http://schemas.microsoft.com/office/drawing/2014/main" id="{175F0F99-EE84-4761-AFBB-ECB2294B701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09805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52" name="Freeform 398">
              <a:extLst>
                <a:ext uri="{FF2B5EF4-FFF2-40B4-BE49-F238E27FC236}">
                  <a16:creationId xmlns:a16="http://schemas.microsoft.com/office/drawing/2014/main" id="{BDD2B32F-1A7E-4FC7-B75C-0C64BA45259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3664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53" name="Freeform 399">
              <a:extLst>
                <a:ext uri="{FF2B5EF4-FFF2-40B4-BE49-F238E27FC236}">
                  <a16:creationId xmlns:a16="http://schemas.microsoft.com/office/drawing/2014/main" id="{ADF570D1-9B1D-4872-A11B-5EB3897FE32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16899" y="5136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54" name="Freeform 400">
              <a:extLst>
                <a:ext uri="{FF2B5EF4-FFF2-40B4-BE49-F238E27FC236}">
                  <a16:creationId xmlns:a16="http://schemas.microsoft.com/office/drawing/2014/main" id="{ACDCE1EF-4B7B-4E53-8989-479C56D9EA30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90758" y="513623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803" name="Group 1802">
            <a:extLst>
              <a:ext uri="{FF2B5EF4-FFF2-40B4-BE49-F238E27FC236}">
                <a16:creationId xmlns:a16="http://schemas.microsoft.com/office/drawing/2014/main" id="{C83934FF-0BB5-4BAF-B03C-B0B783135BB8}"/>
              </a:ext>
            </a:extLst>
          </p:cNvPr>
          <p:cNvGrpSpPr/>
          <p:nvPr userDrawn="1"/>
        </p:nvGrpSpPr>
        <p:grpSpPr>
          <a:xfrm>
            <a:off x="83664" y="5479484"/>
            <a:ext cx="12009864" cy="176637"/>
            <a:chOff x="83663" y="5434010"/>
            <a:chExt cx="12009864" cy="176637"/>
          </a:xfrm>
        </p:grpSpPr>
        <p:sp>
          <p:nvSpPr>
            <p:cNvPr id="1259" name="Freeform 29">
              <a:extLst>
                <a:ext uri="{FF2B5EF4-FFF2-40B4-BE49-F238E27FC236}">
                  <a16:creationId xmlns:a16="http://schemas.microsoft.com/office/drawing/2014/main" id="{24761962-1BE0-49DF-A61C-3A9ED25A888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17208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60" name="Freeform 30">
              <a:extLst>
                <a:ext uri="{FF2B5EF4-FFF2-40B4-BE49-F238E27FC236}">
                  <a16:creationId xmlns:a16="http://schemas.microsoft.com/office/drawing/2014/main" id="{1B031D4A-7976-4F0C-8ABE-362E310744C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43349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61" name="Freeform 31">
              <a:extLst>
                <a:ext uri="{FF2B5EF4-FFF2-40B4-BE49-F238E27FC236}">
                  <a16:creationId xmlns:a16="http://schemas.microsoft.com/office/drawing/2014/main" id="{50897A41-E564-4A00-B126-E60154E438A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95675" y="543401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62" name="Freeform 32">
              <a:extLst>
                <a:ext uri="{FF2B5EF4-FFF2-40B4-BE49-F238E27FC236}">
                  <a16:creationId xmlns:a16="http://schemas.microsoft.com/office/drawing/2014/main" id="{1E759BA7-7A91-4308-B19D-A4A7E12933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24302" y="543401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63" name="Freeform 29">
              <a:extLst>
                <a:ext uri="{FF2B5EF4-FFF2-40B4-BE49-F238E27FC236}">
                  <a16:creationId xmlns:a16="http://schemas.microsoft.com/office/drawing/2014/main" id="{35F09459-B9CE-48EF-83A8-5CFA503F86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71978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64" name="Freeform 30">
              <a:extLst>
                <a:ext uri="{FF2B5EF4-FFF2-40B4-BE49-F238E27FC236}">
                  <a16:creationId xmlns:a16="http://schemas.microsoft.com/office/drawing/2014/main" id="{E9A66D11-C858-478C-AB7C-DFF8275BA2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98118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65" name="Freeform 31">
              <a:extLst>
                <a:ext uri="{FF2B5EF4-FFF2-40B4-BE49-F238E27FC236}">
                  <a16:creationId xmlns:a16="http://schemas.microsoft.com/office/drawing/2014/main" id="{1CBF971F-E49C-41C8-88E4-4D197B388F8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650444" y="543401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66" name="Freeform 32">
              <a:extLst>
                <a:ext uri="{FF2B5EF4-FFF2-40B4-BE49-F238E27FC236}">
                  <a16:creationId xmlns:a16="http://schemas.microsoft.com/office/drawing/2014/main" id="{0AE1EA9E-259B-4B65-BB36-A923BBF6DF1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979072" y="543401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67" name="Freeform 29">
              <a:extLst>
                <a:ext uri="{FF2B5EF4-FFF2-40B4-BE49-F238E27FC236}">
                  <a16:creationId xmlns:a16="http://schemas.microsoft.com/office/drawing/2014/main" id="{E37B4C17-D22E-45C5-82B4-03F808913D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26746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68" name="Freeform 30">
              <a:extLst>
                <a:ext uri="{FF2B5EF4-FFF2-40B4-BE49-F238E27FC236}">
                  <a16:creationId xmlns:a16="http://schemas.microsoft.com/office/drawing/2014/main" id="{7FE24AF0-5823-466E-B6D4-32129C65EF1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52887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69" name="Freeform 31">
              <a:extLst>
                <a:ext uri="{FF2B5EF4-FFF2-40B4-BE49-F238E27FC236}">
                  <a16:creationId xmlns:a16="http://schemas.microsoft.com/office/drawing/2014/main" id="{8EB3838D-312E-4ED4-AE71-2178C0BC80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05213" y="543401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70" name="Freeform 32">
              <a:extLst>
                <a:ext uri="{FF2B5EF4-FFF2-40B4-BE49-F238E27FC236}">
                  <a16:creationId xmlns:a16="http://schemas.microsoft.com/office/drawing/2014/main" id="{94C93F6A-D61B-4403-BC23-B4BD75C0878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33841" y="543401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71" name="Freeform 29">
              <a:extLst>
                <a:ext uri="{FF2B5EF4-FFF2-40B4-BE49-F238E27FC236}">
                  <a16:creationId xmlns:a16="http://schemas.microsoft.com/office/drawing/2014/main" id="{2EDBC7ED-78A2-447B-8259-2240896951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81515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72" name="Freeform 30">
              <a:extLst>
                <a:ext uri="{FF2B5EF4-FFF2-40B4-BE49-F238E27FC236}">
                  <a16:creationId xmlns:a16="http://schemas.microsoft.com/office/drawing/2014/main" id="{BE583CF6-1A7B-4535-9AFE-6A7B756C02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507656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73" name="Freeform 31">
              <a:extLst>
                <a:ext uri="{FF2B5EF4-FFF2-40B4-BE49-F238E27FC236}">
                  <a16:creationId xmlns:a16="http://schemas.microsoft.com/office/drawing/2014/main" id="{D390214D-59ED-4E2A-8BDB-AEF473BAEF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59982" y="543401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74" name="Freeform 32">
              <a:extLst>
                <a:ext uri="{FF2B5EF4-FFF2-40B4-BE49-F238E27FC236}">
                  <a16:creationId xmlns:a16="http://schemas.microsoft.com/office/drawing/2014/main" id="{CA032B65-51C1-4942-A474-470A06043A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88610" y="543401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75" name="Freeform 521">
              <a:extLst>
                <a:ext uri="{FF2B5EF4-FFF2-40B4-BE49-F238E27FC236}">
                  <a16:creationId xmlns:a16="http://schemas.microsoft.com/office/drawing/2014/main" id="{B62B3504-3C00-4E37-BF17-0840E8DD5FA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836284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76" name="Freeform 522">
              <a:extLst>
                <a:ext uri="{FF2B5EF4-FFF2-40B4-BE49-F238E27FC236}">
                  <a16:creationId xmlns:a16="http://schemas.microsoft.com/office/drawing/2014/main" id="{9897F029-9C43-4E3F-AEDC-6A78A84B437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162425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77" name="Freeform 523">
              <a:extLst>
                <a:ext uri="{FF2B5EF4-FFF2-40B4-BE49-F238E27FC236}">
                  <a16:creationId xmlns:a16="http://schemas.microsoft.com/office/drawing/2014/main" id="{39334582-743E-462A-97FA-3B9F6775D80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614751" y="543401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78" name="Freeform 524">
              <a:extLst>
                <a:ext uri="{FF2B5EF4-FFF2-40B4-BE49-F238E27FC236}">
                  <a16:creationId xmlns:a16="http://schemas.microsoft.com/office/drawing/2014/main" id="{8AC5052F-74BF-447E-9782-694CFD77A4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943378" y="543401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79" name="Freeform 29">
              <a:extLst>
                <a:ext uri="{FF2B5EF4-FFF2-40B4-BE49-F238E27FC236}">
                  <a16:creationId xmlns:a16="http://schemas.microsoft.com/office/drawing/2014/main" id="{DC9E3538-3D27-4A21-BAB0-A256D348621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491054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80" name="Freeform 31">
              <a:extLst>
                <a:ext uri="{FF2B5EF4-FFF2-40B4-BE49-F238E27FC236}">
                  <a16:creationId xmlns:a16="http://schemas.microsoft.com/office/drawing/2014/main" id="{B2A2E517-DA4F-4563-A485-B1F778F56D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269520" y="543401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81" name="Freeform 29">
              <a:extLst>
                <a:ext uri="{FF2B5EF4-FFF2-40B4-BE49-F238E27FC236}">
                  <a16:creationId xmlns:a16="http://schemas.microsoft.com/office/drawing/2014/main" id="{531F3092-E77B-4A14-BF15-79EA2F0D89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819682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82" name="Freeform 30">
              <a:extLst>
                <a:ext uri="{FF2B5EF4-FFF2-40B4-BE49-F238E27FC236}">
                  <a16:creationId xmlns:a16="http://schemas.microsoft.com/office/drawing/2014/main" id="{0FA81383-5E86-492A-BFE4-BD08A178D7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145823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83" name="Freeform 31">
              <a:extLst>
                <a:ext uri="{FF2B5EF4-FFF2-40B4-BE49-F238E27FC236}">
                  <a16:creationId xmlns:a16="http://schemas.microsoft.com/office/drawing/2014/main" id="{097B81D6-4F8F-4D65-B6F7-89F58561F2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598148" y="543401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84" name="Freeform 32">
              <a:extLst>
                <a:ext uri="{FF2B5EF4-FFF2-40B4-BE49-F238E27FC236}">
                  <a16:creationId xmlns:a16="http://schemas.microsoft.com/office/drawing/2014/main" id="{D45B9F3E-34C1-4ABA-898F-CFB0DB55F81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926776" y="543401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85" name="Freeform 29">
              <a:extLst>
                <a:ext uri="{FF2B5EF4-FFF2-40B4-BE49-F238E27FC236}">
                  <a16:creationId xmlns:a16="http://schemas.microsoft.com/office/drawing/2014/main" id="{29946AF2-BAC1-429E-9627-C8F28E02A54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474451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86" name="Freeform 30">
              <a:extLst>
                <a:ext uri="{FF2B5EF4-FFF2-40B4-BE49-F238E27FC236}">
                  <a16:creationId xmlns:a16="http://schemas.microsoft.com/office/drawing/2014/main" id="{513C5CC5-2FCA-4012-BE7E-F9C7EE2986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800592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87" name="Freeform 31">
              <a:extLst>
                <a:ext uri="{FF2B5EF4-FFF2-40B4-BE49-F238E27FC236}">
                  <a16:creationId xmlns:a16="http://schemas.microsoft.com/office/drawing/2014/main" id="{573BCBCE-901E-4E29-A89F-0376FC3A242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252918" y="543401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88" name="Freeform 32">
              <a:extLst>
                <a:ext uri="{FF2B5EF4-FFF2-40B4-BE49-F238E27FC236}">
                  <a16:creationId xmlns:a16="http://schemas.microsoft.com/office/drawing/2014/main" id="{A39B88C2-9830-40E3-BAC6-A9E3BD81D7A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581546" y="543401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89" name="Freeform 29">
              <a:extLst>
                <a:ext uri="{FF2B5EF4-FFF2-40B4-BE49-F238E27FC236}">
                  <a16:creationId xmlns:a16="http://schemas.microsoft.com/office/drawing/2014/main" id="{20899E7F-0310-4685-A2F2-5B4E6148F06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129220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90" name="Freeform 30">
              <a:extLst>
                <a:ext uri="{FF2B5EF4-FFF2-40B4-BE49-F238E27FC236}">
                  <a16:creationId xmlns:a16="http://schemas.microsoft.com/office/drawing/2014/main" id="{DBEC7EC4-819E-423C-9EAC-4A8FE80538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455360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91" name="Freeform 31">
              <a:extLst>
                <a:ext uri="{FF2B5EF4-FFF2-40B4-BE49-F238E27FC236}">
                  <a16:creationId xmlns:a16="http://schemas.microsoft.com/office/drawing/2014/main" id="{5D86AE80-A356-454F-B1D5-81A99A24223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907686" y="543401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92" name="Freeform 32">
              <a:extLst>
                <a:ext uri="{FF2B5EF4-FFF2-40B4-BE49-F238E27FC236}">
                  <a16:creationId xmlns:a16="http://schemas.microsoft.com/office/drawing/2014/main" id="{1B45853C-2B42-4BFE-B820-CF227EEB672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36314" y="543401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93" name="Freeform 29">
              <a:extLst>
                <a:ext uri="{FF2B5EF4-FFF2-40B4-BE49-F238E27FC236}">
                  <a16:creationId xmlns:a16="http://schemas.microsoft.com/office/drawing/2014/main" id="{0AE4CDB1-81A7-4B5E-B99B-2C4F31ADF9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783989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94" name="Freeform 30">
              <a:extLst>
                <a:ext uri="{FF2B5EF4-FFF2-40B4-BE49-F238E27FC236}">
                  <a16:creationId xmlns:a16="http://schemas.microsoft.com/office/drawing/2014/main" id="{33A7D983-066B-465D-9AD4-2E0E449672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110130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95" name="Freeform 31">
              <a:extLst>
                <a:ext uri="{FF2B5EF4-FFF2-40B4-BE49-F238E27FC236}">
                  <a16:creationId xmlns:a16="http://schemas.microsoft.com/office/drawing/2014/main" id="{5AAAB512-0256-4DB7-908E-BCD189213DB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62455" y="543401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96" name="Freeform 32">
              <a:extLst>
                <a:ext uri="{FF2B5EF4-FFF2-40B4-BE49-F238E27FC236}">
                  <a16:creationId xmlns:a16="http://schemas.microsoft.com/office/drawing/2014/main" id="{8637A79E-B4AC-4807-ADE1-0662B5E3329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891083" y="543401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97" name="Freeform 543">
              <a:extLst>
                <a:ext uri="{FF2B5EF4-FFF2-40B4-BE49-F238E27FC236}">
                  <a16:creationId xmlns:a16="http://schemas.microsoft.com/office/drawing/2014/main" id="{3D4C7B03-9126-4902-B359-4891BE95C46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438757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98" name="Freeform 544">
              <a:extLst>
                <a:ext uri="{FF2B5EF4-FFF2-40B4-BE49-F238E27FC236}">
                  <a16:creationId xmlns:a16="http://schemas.microsoft.com/office/drawing/2014/main" id="{DF312E01-F755-491C-93A4-EA08984A59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764899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99" name="Freeform 545">
              <a:extLst>
                <a:ext uri="{FF2B5EF4-FFF2-40B4-BE49-F238E27FC236}">
                  <a16:creationId xmlns:a16="http://schemas.microsoft.com/office/drawing/2014/main" id="{83CFDB02-61D4-49CB-9A00-2398F42BDF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217225" y="543401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00" name="Freeform 546">
              <a:extLst>
                <a:ext uri="{FF2B5EF4-FFF2-40B4-BE49-F238E27FC236}">
                  <a16:creationId xmlns:a16="http://schemas.microsoft.com/office/drawing/2014/main" id="{DF18EFB1-312A-4586-9660-ECD85A2235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545852" y="543401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01" name="Freeform 29">
              <a:extLst>
                <a:ext uri="{FF2B5EF4-FFF2-40B4-BE49-F238E27FC236}">
                  <a16:creationId xmlns:a16="http://schemas.microsoft.com/office/drawing/2014/main" id="{2649A64F-AE31-4023-9308-86D697BF0E0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093527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02" name="Freeform 31">
              <a:extLst>
                <a:ext uri="{FF2B5EF4-FFF2-40B4-BE49-F238E27FC236}">
                  <a16:creationId xmlns:a16="http://schemas.microsoft.com/office/drawing/2014/main" id="{6A59C11F-BCED-45E9-BF66-C2BD701C0C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871993" y="543401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55" name="Freeform 30">
              <a:extLst>
                <a:ext uri="{FF2B5EF4-FFF2-40B4-BE49-F238E27FC236}">
                  <a16:creationId xmlns:a16="http://schemas.microsoft.com/office/drawing/2014/main" id="{5FE51355-35E3-49E8-85A3-D4D72E6D7A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2710" y="543774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56" name="Freeform 32">
              <a:extLst>
                <a:ext uri="{FF2B5EF4-FFF2-40B4-BE49-F238E27FC236}">
                  <a16:creationId xmlns:a16="http://schemas.microsoft.com/office/drawing/2014/main" id="{B6FC7311-C922-4951-B4A9-3C7D94EEEAF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3663" y="543401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57" name="Freeform 403">
              <a:extLst>
                <a:ext uri="{FF2B5EF4-FFF2-40B4-BE49-F238E27FC236}">
                  <a16:creationId xmlns:a16="http://schemas.microsoft.com/office/drawing/2014/main" id="{0745F8EF-637D-4A8F-B232-883E8FA586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1337" y="543774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58" name="Freeform 404">
              <a:extLst>
                <a:ext uri="{FF2B5EF4-FFF2-40B4-BE49-F238E27FC236}">
                  <a16:creationId xmlns:a16="http://schemas.microsoft.com/office/drawing/2014/main" id="{ADA9168B-2EAD-4D0B-BFD2-8FF84ABC11A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57479" y="543774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59" name="Freeform 405">
              <a:extLst>
                <a:ext uri="{FF2B5EF4-FFF2-40B4-BE49-F238E27FC236}">
                  <a16:creationId xmlns:a16="http://schemas.microsoft.com/office/drawing/2014/main" id="{D680F632-EA80-466A-B637-B37E6B442E4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9806" y="543401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60" name="Freeform 406">
              <a:extLst>
                <a:ext uri="{FF2B5EF4-FFF2-40B4-BE49-F238E27FC236}">
                  <a16:creationId xmlns:a16="http://schemas.microsoft.com/office/drawing/2014/main" id="{91714576-22C0-42FB-9AF4-7425966897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8432" y="543401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61" name="Freeform 29">
              <a:extLst>
                <a:ext uri="{FF2B5EF4-FFF2-40B4-BE49-F238E27FC236}">
                  <a16:creationId xmlns:a16="http://schemas.microsoft.com/office/drawing/2014/main" id="{3D32113D-5E75-41BC-9D3E-C15D86CF4F6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86107" y="543774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62" name="Freeform 31">
              <a:extLst>
                <a:ext uri="{FF2B5EF4-FFF2-40B4-BE49-F238E27FC236}">
                  <a16:creationId xmlns:a16="http://schemas.microsoft.com/office/drawing/2014/main" id="{6B435127-BAB5-4229-AFE6-5EAAE46AB91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64574" y="543401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63" name="Freeform 29">
              <a:extLst>
                <a:ext uri="{FF2B5EF4-FFF2-40B4-BE49-F238E27FC236}">
                  <a16:creationId xmlns:a16="http://schemas.microsoft.com/office/drawing/2014/main" id="{14F03D5D-EC2E-4153-B5F1-5002D0BEA5C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14735" y="543774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64" name="Freeform 30">
              <a:extLst>
                <a:ext uri="{FF2B5EF4-FFF2-40B4-BE49-F238E27FC236}">
                  <a16:creationId xmlns:a16="http://schemas.microsoft.com/office/drawing/2014/main" id="{2B304D4D-AD6D-4EA7-AE62-CD69CC13E7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40877" y="543774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65" name="Freeform 31">
              <a:extLst>
                <a:ext uri="{FF2B5EF4-FFF2-40B4-BE49-F238E27FC236}">
                  <a16:creationId xmlns:a16="http://schemas.microsoft.com/office/drawing/2014/main" id="{0F4033CB-C43A-4E10-BFD5-AA7D4C2711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93203" y="543401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66" name="Freeform 32">
              <a:extLst>
                <a:ext uri="{FF2B5EF4-FFF2-40B4-BE49-F238E27FC236}">
                  <a16:creationId xmlns:a16="http://schemas.microsoft.com/office/drawing/2014/main" id="{A61EAF2D-62B3-42CF-A806-ADB144F3904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21829" y="543401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67" name="Freeform 29">
              <a:extLst>
                <a:ext uri="{FF2B5EF4-FFF2-40B4-BE49-F238E27FC236}">
                  <a16:creationId xmlns:a16="http://schemas.microsoft.com/office/drawing/2014/main" id="{C1628E29-6AD6-4202-ADB0-374FADBC367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69505" y="543774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68" name="Freeform 30">
              <a:extLst>
                <a:ext uri="{FF2B5EF4-FFF2-40B4-BE49-F238E27FC236}">
                  <a16:creationId xmlns:a16="http://schemas.microsoft.com/office/drawing/2014/main" id="{A6C4A2C5-7FCF-4D03-8316-5371BA5681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595646" y="543774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69" name="Freeform 31">
              <a:extLst>
                <a:ext uri="{FF2B5EF4-FFF2-40B4-BE49-F238E27FC236}">
                  <a16:creationId xmlns:a16="http://schemas.microsoft.com/office/drawing/2014/main" id="{B0014A71-19F9-425B-93A2-EC759EE1C8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47971" y="543401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70" name="Freeform 32">
              <a:extLst>
                <a:ext uri="{FF2B5EF4-FFF2-40B4-BE49-F238E27FC236}">
                  <a16:creationId xmlns:a16="http://schemas.microsoft.com/office/drawing/2014/main" id="{338F3D9B-FFBB-44A6-A3E3-EA26702F0FE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376599" y="543401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71" name="Freeform 29">
              <a:extLst>
                <a:ext uri="{FF2B5EF4-FFF2-40B4-BE49-F238E27FC236}">
                  <a16:creationId xmlns:a16="http://schemas.microsoft.com/office/drawing/2014/main" id="{941A3535-264B-48D6-B67C-A1C07A01D4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924274" y="543774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72" name="Freeform 30">
              <a:extLst>
                <a:ext uri="{FF2B5EF4-FFF2-40B4-BE49-F238E27FC236}">
                  <a16:creationId xmlns:a16="http://schemas.microsoft.com/office/drawing/2014/main" id="{51C05916-32DF-47B5-9DB3-589CA4F0E4C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50415" y="543774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73" name="Freeform 31">
              <a:extLst>
                <a:ext uri="{FF2B5EF4-FFF2-40B4-BE49-F238E27FC236}">
                  <a16:creationId xmlns:a16="http://schemas.microsoft.com/office/drawing/2014/main" id="{78328BBB-9B86-4E84-AE5F-4377FF1E7A7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702740" y="543401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74" name="Freeform 32">
              <a:extLst>
                <a:ext uri="{FF2B5EF4-FFF2-40B4-BE49-F238E27FC236}">
                  <a16:creationId xmlns:a16="http://schemas.microsoft.com/office/drawing/2014/main" id="{B85870DC-6C88-48B6-9D53-EFFBC7B7B7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31368" y="543401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75" name="Freeform 29">
              <a:extLst>
                <a:ext uri="{FF2B5EF4-FFF2-40B4-BE49-F238E27FC236}">
                  <a16:creationId xmlns:a16="http://schemas.microsoft.com/office/drawing/2014/main" id="{414E8086-C64D-42AD-AA34-2AD145104B2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9042" y="543774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76" name="Freeform 30">
              <a:extLst>
                <a:ext uri="{FF2B5EF4-FFF2-40B4-BE49-F238E27FC236}">
                  <a16:creationId xmlns:a16="http://schemas.microsoft.com/office/drawing/2014/main" id="{46EC6941-0A23-427F-98FD-7AB5A0EDD37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05183" y="543774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77" name="Freeform 31">
              <a:extLst>
                <a:ext uri="{FF2B5EF4-FFF2-40B4-BE49-F238E27FC236}">
                  <a16:creationId xmlns:a16="http://schemas.microsoft.com/office/drawing/2014/main" id="{C8BCF97B-6666-44B0-8C74-38E6C1D9DD3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7509" y="543401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78" name="Freeform 32">
              <a:extLst>
                <a:ext uri="{FF2B5EF4-FFF2-40B4-BE49-F238E27FC236}">
                  <a16:creationId xmlns:a16="http://schemas.microsoft.com/office/drawing/2014/main" id="{DDED85AC-F417-4ADD-A972-895C6A04C1E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137" y="543401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79" name="Freeform 425">
              <a:extLst>
                <a:ext uri="{FF2B5EF4-FFF2-40B4-BE49-F238E27FC236}">
                  <a16:creationId xmlns:a16="http://schemas.microsoft.com/office/drawing/2014/main" id="{7D3FA6D2-BBF7-4AB6-BAE7-F97BDA36F7C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33811" y="543774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80" name="Freeform 426">
              <a:extLst>
                <a:ext uri="{FF2B5EF4-FFF2-40B4-BE49-F238E27FC236}">
                  <a16:creationId xmlns:a16="http://schemas.microsoft.com/office/drawing/2014/main" id="{DD4AE243-9527-43B7-8E22-4DB119A90D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59953" y="543774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81" name="Freeform 427">
              <a:extLst>
                <a:ext uri="{FF2B5EF4-FFF2-40B4-BE49-F238E27FC236}">
                  <a16:creationId xmlns:a16="http://schemas.microsoft.com/office/drawing/2014/main" id="{9E810988-B15D-4D06-8C31-03E393EF94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12279" y="543401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82" name="Freeform 428">
              <a:extLst>
                <a:ext uri="{FF2B5EF4-FFF2-40B4-BE49-F238E27FC236}">
                  <a16:creationId xmlns:a16="http://schemas.microsoft.com/office/drawing/2014/main" id="{CBE90BFD-D2FD-463C-ADE7-36CF46E2D5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40906" y="543401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83" name="Freeform 29">
              <a:extLst>
                <a:ext uri="{FF2B5EF4-FFF2-40B4-BE49-F238E27FC236}">
                  <a16:creationId xmlns:a16="http://schemas.microsoft.com/office/drawing/2014/main" id="{60B33612-949E-4A25-A20C-E2AC5C4BEE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88581" y="543774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84" name="Freeform 31">
              <a:extLst>
                <a:ext uri="{FF2B5EF4-FFF2-40B4-BE49-F238E27FC236}">
                  <a16:creationId xmlns:a16="http://schemas.microsoft.com/office/drawing/2014/main" id="{5BCF30E3-D5E7-42B9-8C53-E32EBA0F76B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667048" y="543401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819" name="Group 1818">
            <a:extLst>
              <a:ext uri="{FF2B5EF4-FFF2-40B4-BE49-F238E27FC236}">
                <a16:creationId xmlns:a16="http://schemas.microsoft.com/office/drawing/2014/main" id="{430371C6-CFD6-408B-A6C1-DC1E1EE72F2C}"/>
              </a:ext>
            </a:extLst>
          </p:cNvPr>
          <p:cNvGrpSpPr/>
          <p:nvPr userDrawn="1"/>
        </p:nvGrpSpPr>
        <p:grpSpPr>
          <a:xfrm>
            <a:off x="83664" y="5764518"/>
            <a:ext cx="12009863" cy="176637"/>
            <a:chOff x="83664" y="5724319"/>
            <a:chExt cx="12009863" cy="176637"/>
          </a:xfrm>
        </p:grpSpPr>
        <p:sp>
          <p:nvSpPr>
            <p:cNvPr id="1303" name="Freeform 29">
              <a:extLst>
                <a:ext uri="{FF2B5EF4-FFF2-40B4-BE49-F238E27FC236}">
                  <a16:creationId xmlns:a16="http://schemas.microsoft.com/office/drawing/2014/main" id="{76F6D8B6-6BD2-4272-8D1A-8594E2E336C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871994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04" name="Freeform 30">
              <a:extLst>
                <a:ext uri="{FF2B5EF4-FFF2-40B4-BE49-F238E27FC236}">
                  <a16:creationId xmlns:a16="http://schemas.microsoft.com/office/drawing/2014/main" id="{4DFD24A8-D2FE-487B-8890-BA4F47601FB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545853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05" name="Freeform 31">
              <a:extLst>
                <a:ext uri="{FF2B5EF4-FFF2-40B4-BE49-F238E27FC236}">
                  <a16:creationId xmlns:a16="http://schemas.microsoft.com/office/drawing/2014/main" id="{EF023B29-83A2-4349-A49F-63CB6FDC035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979088" y="57243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06" name="Freeform 32">
              <a:extLst>
                <a:ext uri="{FF2B5EF4-FFF2-40B4-BE49-F238E27FC236}">
                  <a16:creationId xmlns:a16="http://schemas.microsoft.com/office/drawing/2014/main" id="{24273691-B1F2-43AA-9CDC-337C56B722C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652948" y="57243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07" name="Freeform 29">
              <a:extLst>
                <a:ext uri="{FF2B5EF4-FFF2-40B4-BE49-F238E27FC236}">
                  <a16:creationId xmlns:a16="http://schemas.microsoft.com/office/drawing/2014/main" id="{847CC484-884A-45BC-AA54-3E30BD3C03A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217224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08" name="Freeform 30">
              <a:extLst>
                <a:ext uri="{FF2B5EF4-FFF2-40B4-BE49-F238E27FC236}">
                  <a16:creationId xmlns:a16="http://schemas.microsoft.com/office/drawing/2014/main" id="{83147C3B-7021-44A9-B700-12F9A5F71D1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891084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09" name="Freeform 31">
              <a:extLst>
                <a:ext uri="{FF2B5EF4-FFF2-40B4-BE49-F238E27FC236}">
                  <a16:creationId xmlns:a16="http://schemas.microsoft.com/office/drawing/2014/main" id="{A8377CDA-8747-4D10-B729-241E2063127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324319" y="57243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10" name="Freeform 32">
              <a:extLst>
                <a:ext uri="{FF2B5EF4-FFF2-40B4-BE49-F238E27FC236}">
                  <a16:creationId xmlns:a16="http://schemas.microsoft.com/office/drawing/2014/main" id="{32D762D3-237F-4FA6-8E85-44DC18D6E7B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998178" y="57243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11" name="Freeform 29">
              <a:extLst>
                <a:ext uri="{FF2B5EF4-FFF2-40B4-BE49-F238E27FC236}">
                  <a16:creationId xmlns:a16="http://schemas.microsoft.com/office/drawing/2014/main" id="{2980A753-A266-422C-95DF-90CFF7247A5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562456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12" name="Freeform 30">
              <a:extLst>
                <a:ext uri="{FF2B5EF4-FFF2-40B4-BE49-F238E27FC236}">
                  <a16:creationId xmlns:a16="http://schemas.microsoft.com/office/drawing/2014/main" id="{9531792C-52CE-40E4-AC35-088E0EED663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236315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13" name="Freeform 31">
              <a:extLst>
                <a:ext uri="{FF2B5EF4-FFF2-40B4-BE49-F238E27FC236}">
                  <a16:creationId xmlns:a16="http://schemas.microsoft.com/office/drawing/2014/main" id="{45E64826-832D-44F4-8B48-6B48FBC99B9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669550" y="57243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14" name="Freeform 32">
              <a:extLst>
                <a:ext uri="{FF2B5EF4-FFF2-40B4-BE49-F238E27FC236}">
                  <a16:creationId xmlns:a16="http://schemas.microsoft.com/office/drawing/2014/main" id="{AC6F8EB2-0C2F-4A85-907B-092FB26E481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343410" y="57243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15" name="Freeform 29">
              <a:extLst>
                <a:ext uri="{FF2B5EF4-FFF2-40B4-BE49-F238E27FC236}">
                  <a16:creationId xmlns:a16="http://schemas.microsoft.com/office/drawing/2014/main" id="{59876DBB-6429-46AD-AD13-211C3AA443A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907687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16" name="Freeform 30">
              <a:extLst>
                <a:ext uri="{FF2B5EF4-FFF2-40B4-BE49-F238E27FC236}">
                  <a16:creationId xmlns:a16="http://schemas.microsoft.com/office/drawing/2014/main" id="{DE0CC428-3A8D-46A1-891F-54F21BFFD4D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581546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17" name="Freeform 31">
              <a:extLst>
                <a:ext uri="{FF2B5EF4-FFF2-40B4-BE49-F238E27FC236}">
                  <a16:creationId xmlns:a16="http://schemas.microsoft.com/office/drawing/2014/main" id="{6C51269A-FAB2-4E9D-83F6-306397BA5CD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014782" y="57243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18" name="Freeform 32">
              <a:extLst>
                <a:ext uri="{FF2B5EF4-FFF2-40B4-BE49-F238E27FC236}">
                  <a16:creationId xmlns:a16="http://schemas.microsoft.com/office/drawing/2014/main" id="{CB4C8C5E-D6C3-4E3F-904B-F8292FB9634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688641" y="57243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19" name="Freeform 565">
              <a:extLst>
                <a:ext uri="{FF2B5EF4-FFF2-40B4-BE49-F238E27FC236}">
                  <a16:creationId xmlns:a16="http://schemas.microsoft.com/office/drawing/2014/main" id="{2D662F8C-2DD5-4599-9C26-B32FFCE7D19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252918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20" name="Freeform 566">
              <a:extLst>
                <a:ext uri="{FF2B5EF4-FFF2-40B4-BE49-F238E27FC236}">
                  <a16:creationId xmlns:a16="http://schemas.microsoft.com/office/drawing/2014/main" id="{CBD85F42-3664-472E-9958-BABF492997E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926777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21" name="Freeform 567">
              <a:extLst>
                <a:ext uri="{FF2B5EF4-FFF2-40B4-BE49-F238E27FC236}">
                  <a16:creationId xmlns:a16="http://schemas.microsoft.com/office/drawing/2014/main" id="{395CCF77-8F1B-4B34-A334-E4DD8C6EB2C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360012" y="57243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22" name="Freeform 568">
              <a:extLst>
                <a:ext uri="{FF2B5EF4-FFF2-40B4-BE49-F238E27FC236}">
                  <a16:creationId xmlns:a16="http://schemas.microsoft.com/office/drawing/2014/main" id="{7CA16FC4-4ABC-4A07-94A2-233476A0678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033872" y="57243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23" name="Freeform 29">
              <a:extLst>
                <a:ext uri="{FF2B5EF4-FFF2-40B4-BE49-F238E27FC236}">
                  <a16:creationId xmlns:a16="http://schemas.microsoft.com/office/drawing/2014/main" id="{CF0EE68E-6988-417D-8083-2C0439098FC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598148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24" name="Freeform 31">
              <a:extLst>
                <a:ext uri="{FF2B5EF4-FFF2-40B4-BE49-F238E27FC236}">
                  <a16:creationId xmlns:a16="http://schemas.microsoft.com/office/drawing/2014/main" id="{5977FCAA-6899-4D75-8AB1-2624D81AD53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705243" y="57243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25" name="Freeform 29">
              <a:extLst>
                <a:ext uri="{FF2B5EF4-FFF2-40B4-BE49-F238E27FC236}">
                  <a16:creationId xmlns:a16="http://schemas.microsoft.com/office/drawing/2014/main" id="{D2C1A5AD-A619-4253-B25B-CFBFB9DFD1D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269520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26" name="Freeform 30">
              <a:extLst>
                <a:ext uri="{FF2B5EF4-FFF2-40B4-BE49-F238E27FC236}">
                  <a16:creationId xmlns:a16="http://schemas.microsoft.com/office/drawing/2014/main" id="{D3255226-FDF0-442E-B7DA-41DF04E8422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943379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27" name="Freeform 31">
              <a:extLst>
                <a:ext uri="{FF2B5EF4-FFF2-40B4-BE49-F238E27FC236}">
                  <a16:creationId xmlns:a16="http://schemas.microsoft.com/office/drawing/2014/main" id="{56F12368-9674-487C-AA80-7051B6041B4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376614" y="57243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28" name="Freeform 32">
              <a:extLst>
                <a:ext uri="{FF2B5EF4-FFF2-40B4-BE49-F238E27FC236}">
                  <a16:creationId xmlns:a16="http://schemas.microsoft.com/office/drawing/2014/main" id="{711832B8-9449-4913-BC68-BB0BD02481D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050474" y="57243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29" name="Freeform 29">
              <a:extLst>
                <a:ext uri="{FF2B5EF4-FFF2-40B4-BE49-F238E27FC236}">
                  <a16:creationId xmlns:a16="http://schemas.microsoft.com/office/drawing/2014/main" id="{BC64ABF5-449B-4223-8659-3E32FE8DE0D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614751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30" name="Freeform 30">
              <a:extLst>
                <a:ext uri="{FF2B5EF4-FFF2-40B4-BE49-F238E27FC236}">
                  <a16:creationId xmlns:a16="http://schemas.microsoft.com/office/drawing/2014/main" id="{D0386E01-BB64-4325-8B00-5C600DEEDAC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288610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31" name="Freeform 31">
              <a:extLst>
                <a:ext uri="{FF2B5EF4-FFF2-40B4-BE49-F238E27FC236}">
                  <a16:creationId xmlns:a16="http://schemas.microsoft.com/office/drawing/2014/main" id="{DBAF5DF2-1187-4DC5-921F-3D582C6F0BC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721846" y="57243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32" name="Freeform 32">
              <a:extLst>
                <a:ext uri="{FF2B5EF4-FFF2-40B4-BE49-F238E27FC236}">
                  <a16:creationId xmlns:a16="http://schemas.microsoft.com/office/drawing/2014/main" id="{BBF9735B-F5C8-4CF2-B2EE-C9FCF344D8B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395705" y="57243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33" name="Freeform 29">
              <a:extLst>
                <a:ext uri="{FF2B5EF4-FFF2-40B4-BE49-F238E27FC236}">
                  <a16:creationId xmlns:a16="http://schemas.microsoft.com/office/drawing/2014/main" id="{46F34481-AADE-476B-95C7-F05DD5C2D87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959982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34" name="Freeform 30">
              <a:extLst>
                <a:ext uri="{FF2B5EF4-FFF2-40B4-BE49-F238E27FC236}">
                  <a16:creationId xmlns:a16="http://schemas.microsoft.com/office/drawing/2014/main" id="{96C4BC29-4C4A-4077-8182-396DBB576B9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633842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35" name="Freeform 31">
              <a:extLst>
                <a:ext uri="{FF2B5EF4-FFF2-40B4-BE49-F238E27FC236}">
                  <a16:creationId xmlns:a16="http://schemas.microsoft.com/office/drawing/2014/main" id="{217570C4-36E4-4AA8-BFD0-1019A9231CC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067077" y="57243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36" name="Freeform 32">
              <a:extLst>
                <a:ext uri="{FF2B5EF4-FFF2-40B4-BE49-F238E27FC236}">
                  <a16:creationId xmlns:a16="http://schemas.microsoft.com/office/drawing/2014/main" id="{AAA2BEA2-D2FC-4C19-99F4-8DBCBF2A0B1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740936" y="57243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37" name="Freeform 29">
              <a:extLst>
                <a:ext uri="{FF2B5EF4-FFF2-40B4-BE49-F238E27FC236}">
                  <a16:creationId xmlns:a16="http://schemas.microsoft.com/office/drawing/2014/main" id="{E8C97EAE-833F-49B4-AEB5-3B929C844A8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305213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38" name="Freeform 30">
              <a:extLst>
                <a:ext uri="{FF2B5EF4-FFF2-40B4-BE49-F238E27FC236}">
                  <a16:creationId xmlns:a16="http://schemas.microsoft.com/office/drawing/2014/main" id="{0550D09E-8869-4325-86CD-E108995DDBD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979072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39" name="Freeform 31">
              <a:extLst>
                <a:ext uri="{FF2B5EF4-FFF2-40B4-BE49-F238E27FC236}">
                  <a16:creationId xmlns:a16="http://schemas.microsoft.com/office/drawing/2014/main" id="{A9AFA8E4-18B6-4581-845D-9F1336096470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412308" y="57243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40" name="Freeform 32">
              <a:extLst>
                <a:ext uri="{FF2B5EF4-FFF2-40B4-BE49-F238E27FC236}">
                  <a16:creationId xmlns:a16="http://schemas.microsoft.com/office/drawing/2014/main" id="{6CAD8EC6-D576-46BF-B70A-9EBB15C8AB6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086167" y="57243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41" name="Freeform 587">
              <a:extLst>
                <a:ext uri="{FF2B5EF4-FFF2-40B4-BE49-F238E27FC236}">
                  <a16:creationId xmlns:a16="http://schemas.microsoft.com/office/drawing/2014/main" id="{6FD8427B-CE40-4DD8-939B-2E18546C94B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650445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42" name="Freeform 588">
              <a:extLst>
                <a:ext uri="{FF2B5EF4-FFF2-40B4-BE49-F238E27FC236}">
                  <a16:creationId xmlns:a16="http://schemas.microsoft.com/office/drawing/2014/main" id="{1B04A065-D77F-4A68-AEB5-3AEBC37AE9D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324303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43" name="Freeform 589">
              <a:extLst>
                <a:ext uri="{FF2B5EF4-FFF2-40B4-BE49-F238E27FC236}">
                  <a16:creationId xmlns:a16="http://schemas.microsoft.com/office/drawing/2014/main" id="{44131293-3CDB-4ECB-98B7-B1224768E87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757539" y="57243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44" name="Freeform 590">
              <a:extLst>
                <a:ext uri="{FF2B5EF4-FFF2-40B4-BE49-F238E27FC236}">
                  <a16:creationId xmlns:a16="http://schemas.microsoft.com/office/drawing/2014/main" id="{ED8566A8-1CB8-47B1-814A-30A8D700A500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431399" y="57243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45" name="Freeform 29">
              <a:extLst>
                <a:ext uri="{FF2B5EF4-FFF2-40B4-BE49-F238E27FC236}">
                  <a16:creationId xmlns:a16="http://schemas.microsoft.com/office/drawing/2014/main" id="{F106ACD6-8A0C-452C-9A2E-A3476986691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995675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46" name="Freeform 31">
              <a:extLst>
                <a:ext uri="{FF2B5EF4-FFF2-40B4-BE49-F238E27FC236}">
                  <a16:creationId xmlns:a16="http://schemas.microsoft.com/office/drawing/2014/main" id="{D7BB2413-B04D-4328-872C-0F581970589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102769" y="57243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85" name="Freeform 29">
              <a:extLst>
                <a:ext uri="{FF2B5EF4-FFF2-40B4-BE49-F238E27FC236}">
                  <a16:creationId xmlns:a16="http://schemas.microsoft.com/office/drawing/2014/main" id="{63FBF41C-AEB3-4046-A826-595978A1D05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667048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86" name="Freeform 30">
              <a:extLst>
                <a:ext uri="{FF2B5EF4-FFF2-40B4-BE49-F238E27FC236}">
                  <a16:creationId xmlns:a16="http://schemas.microsoft.com/office/drawing/2014/main" id="{9122AE30-BACF-4CCD-9B07-5CE73BF3877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340907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87" name="Freeform 31">
              <a:extLst>
                <a:ext uri="{FF2B5EF4-FFF2-40B4-BE49-F238E27FC236}">
                  <a16:creationId xmlns:a16="http://schemas.microsoft.com/office/drawing/2014/main" id="{2BC13C36-EDC8-446A-8384-E3A8538FA7E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774142" y="572431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88" name="Freeform 32">
              <a:extLst>
                <a:ext uri="{FF2B5EF4-FFF2-40B4-BE49-F238E27FC236}">
                  <a16:creationId xmlns:a16="http://schemas.microsoft.com/office/drawing/2014/main" id="{D7AA2B38-1811-47A6-AEA8-A6C69DAE363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448001" y="5724319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89" name="Freeform 29">
              <a:extLst>
                <a:ext uri="{FF2B5EF4-FFF2-40B4-BE49-F238E27FC236}">
                  <a16:creationId xmlns:a16="http://schemas.microsoft.com/office/drawing/2014/main" id="{7F56B87E-4822-4DEB-AD21-D72B4C92F32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012278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90" name="Freeform 30">
              <a:extLst>
                <a:ext uri="{FF2B5EF4-FFF2-40B4-BE49-F238E27FC236}">
                  <a16:creationId xmlns:a16="http://schemas.microsoft.com/office/drawing/2014/main" id="{148BD1A7-F4DB-4E65-A923-A25E0DF9B28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686138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91" name="Freeform 31">
              <a:extLst>
                <a:ext uri="{FF2B5EF4-FFF2-40B4-BE49-F238E27FC236}">
                  <a16:creationId xmlns:a16="http://schemas.microsoft.com/office/drawing/2014/main" id="{9BCBF8E9-7DB4-4612-9579-AC569187C9F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119373" y="572431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92" name="Freeform 32">
              <a:extLst>
                <a:ext uri="{FF2B5EF4-FFF2-40B4-BE49-F238E27FC236}">
                  <a16:creationId xmlns:a16="http://schemas.microsoft.com/office/drawing/2014/main" id="{88034BA7-AB65-4694-A441-5ABD835443E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793231" y="5724319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93" name="Freeform 29">
              <a:extLst>
                <a:ext uri="{FF2B5EF4-FFF2-40B4-BE49-F238E27FC236}">
                  <a16:creationId xmlns:a16="http://schemas.microsoft.com/office/drawing/2014/main" id="{7EBC240C-323B-4BA3-8164-D6972856755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357510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94" name="Freeform 30">
              <a:extLst>
                <a:ext uri="{FF2B5EF4-FFF2-40B4-BE49-F238E27FC236}">
                  <a16:creationId xmlns:a16="http://schemas.microsoft.com/office/drawing/2014/main" id="{24A0EAE1-0284-47CE-A39A-3AF503AE18B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031369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95" name="Freeform 31">
              <a:extLst>
                <a:ext uri="{FF2B5EF4-FFF2-40B4-BE49-F238E27FC236}">
                  <a16:creationId xmlns:a16="http://schemas.microsoft.com/office/drawing/2014/main" id="{61BB443E-D8F0-4D82-99A9-CA1FB7C4E00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464604" y="572431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96" name="Freeform 32">
              <a:extLst>
                <a:ext uri="{FF2B5EF4-FFF2-40B4-BE49-F238E27FC236}">
                  <a16:creationId xmlns:a16="http://schemas.microsoft.com/office/drawing/2014/main" id="{5642677F-134C-4D89-B5B4-D5AE60337D2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138464" y="5724319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97" name="Freeform 29">
              <a:extLst>
                <a:ext uri="{FF2B5EF4-FFF2-40B4-BE49-F238E27FC236}">
                  <a16:creationId xmlns:a16="http://schemas.microsoft.com/office/drawing/2014/main" id="{2FF181D4-C7D1-47ED-8B83-C171872939D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702740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98" name="Freeform 30">
              <a:extLst>
                <a:ext uri="{FF2B5EF4-FFF2-40B4-BE49-F238E27FC236}">
                  <a16:creationId xmlns:a16="http://schemas.microsoft.com/office/drawing/2014/main" id="{B1448889-2EB5-4CFF-A526-397C04A76F2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376599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99" name="Freeform 31">
              <a:extLst>
                <a:ext uri="{FF2B5EF4-FFF2-40B4-BE49-F238E27FC236}">
                  <a16:creationId xmlns:a16="http://schemas.microsoft.com/office/drawing/2014/main" id="{ACF26832-7C8D-4682-A2C7-D65C9627112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809836" y="572431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00" name="Freeform 32">
              <a:extLst>
                <a:ext uri="{FF2B5EF4-FFF2-40B4-BE49-F238E27FC236}">
                  <a16:creationId xmlns:a16="http://schemas.microsoft.com/office/drawing/2014/main" id="{A7B707C2-3B30-4325-916A-C035BA66E05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483694" y="5724319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01" name="Freeform 447">
              <a:extLst>
                <a:ext uri="{FF2B5EF4-FFF2-40B4-BE49-F238E27FC236}">
                  <a16:creationId xmlns:a16="http://schemas.microsoft.com/office/drawing/2014/main" id="{B5707B81-2347-40FB-84BF-AEB5490F300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047972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02" name="Freeform 448">
              <a:extLst>
                <a:ext uri="{FF2B5EF4-FFF2-40B4-BE49-F238E27FC236}">
                  <a16:creationId xmlns:a16="http://schemas.microsoft.com/office/drawing/2014/main" id="{EDFB3693-1210-41B0-AD66-C0EAE648E18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721830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03" name="Freeform 449">
              <a:extLst>
                <a:ext uri="{FF2B5EF4-FFF2-40B4-BE49-F238E27FC236}">
                  <a16:creationId xmlns:a16="http://schemas.microsoft.com/office/drawing/2014/main" id="{21E3AC9C-D382-47FB-BE24-2BF4044A3E8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155066" y="572431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04" name="Freeform 450">
              <a:extLst>
                <a:ext uri="{FF2B5EF4-FFF2-40B4-BE49-F238E27FC236}">
                  <a16:creationId xmlns:a16="http://schemas.microsoft.com/office/drawing/2014/main" id="{4C88C642-8E68-4914-B1A4-98DDDF3D248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828926" y="5724319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05" name="Freeform 29">
              <a:extLst>
                <a:ext uri="{FF2B5EF4-FFF2-40B4-BE49-F238E27FC236}">
                  <a16:creationId xmlns:a16="http://schemas.microsoft.com/office/drawing/2014/main" id="{3B7262F5-655D-4CF0-8D93-A07F9E6202F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393203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06" name="Freeform 31">
              <a:extLst>
                <a:ext uri="{FF2B5EF4-FFF2-40B4-BE49-F238E27FC236}">
                  <a16:creationId xmlns:a16="http://schemas.microsoft.com/office/drawing/2014/main" id="{2E7DA8FB-4D80-45CD-B2E7-59776911A2F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500297" y="572431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07" name="Freeform 29">
              <a:extLst>
                <a:ext uri="{FF2B5EF4-FFF2-40B4-BE49-F238E27FC236}">
                  <a16:creationId xmlns:a16="http://schemas.microsoft.com/office/drawing/2014/main" id="{4B93FA50-2829-4B7C-9A02-57F45E9EC2C7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64575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08" name="Freeform 30">
              <a:extLst>
                <a:ext uri="{FF2B5EF4-FFF2-40B4-BE49-F238E27FC236}">
                  <a16:creationId xmlns:a16="http://schemas.microsoft.com/office/drawing/2014/main" id="{36F8BAF9-9F80-45F2-BD7C-9503AEBA09A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38433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09" name="Freeform 31">
              <a:extLst>
                <a:ext uri="{FF2B5EF4-FFF2-40B4-BE49-F238E27FC236}">
                  <a16:creationId xmlns:a16="http://schemas.microsoft.com/office/drawing/2014/main" id="{8BB9088D-8A28-43F2-9C65-4BC5D5117CF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71668" y="572431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10" name="Freeform 32">
              <a:extLst>
                <a:ext uri="{FF2B5EF4-FFF2-40B4-BE49-F238E27FC236}">
                  <a16:creationId xmlns:a16="http://schemas.microsoft.com/office/drawing/2014/main" id="{2A1860C0-E052-4551-B0A4-9FCD86C5B0A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45528" y="5724319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11" name="Freeform 29">
              <a:extLst>
                <a:ext uri="{FF2B5EF4-FFF2-40B4-BE49-F238E27FC236}">
                  <a16:creationId xmlns:a16="http://schemas.microsoft.com/office/drawing/2014/main" id="{EACDC31D-CF23-461A-8CA5-E7A173E4435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09805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12" name="Freeform 30">
              <a:extLst>
                <a:ext uri="{FF2B5EF4-FFF2-40B4-BE49-F238E27FC236}">
                  <a16:creationId xmlns:a16="http://schemas.microsoft.com/office/drawing/2014/main" id="{A80DB1DC-E6EE-402A-AD77-948CFACF1CD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3664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13" name="Freeform 31">
              <a:extLst>
                <a:ext uri="{FF2B5EF4-FFF2-40B4-BE49-F238E27FC236}">
                  <a16:creationId xmlns:a16="http://schemas.microsoft.com/office/drawing/2014/main" id="{AF79D9E3-AF8D-4346-B927-CBB14C23873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16899" y="572431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14" name="Freeform 32">
              <a:extLst>
                <a:ext uri="{FF2B5EF4-FFF2-40B4-BE49-F238E27FC236}">
                  <a16:creationId xmlns:a16="http://schemas.microsoft.com/office/drawing/2014/main" id="{B1E0B898-03AA-4946-8793-2B6BD79C700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90758" y="5724319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816" name="Group 1815">
            <a:extLst>
              <a:ext uri="{FF2B5EF4-FFF2-40B4-BE49-F238E27FC236}">
                <a16:creationId xmlns:a16="http://schemas.microsoft.com/office/drawing/2014/main" id="{2664D0B0-09D6-4FA8-82F9-5E73C364D9F6}"/>
              </a:ext>
            </a:extLst>
          </p:cNvPr>
          <p:cNvGrpSpPr/>
          <p:nvPr userDrawn="1"/>
        </p:nvGrpSpPr>
        <p:grpSpPr>
          <a:xfrm>
            <a:off x="83663" y="4339348"/>
            <a:ext cx="12009863" cy="176637"/>
            <a:chOff x="83663" y="4268156"/>
            <a:chExt cx="12009863" cy="176637"/>
          </a:xfrm>
        </p:grpSpPr>
        <p:sp>
          <p:nvSpPr>
            <p:cNvPr id="1439" name="Freeform 29">
              <a:extLst>
                <a:ext uri="{FF2B5EF4-FFF2-40B4-BE49-F238E27FC236}">
                  <a16:creationId xmlns:a16="http://schemas.microsoft.com/office/drawing/2014/main" id="{338F2019-30B7-4940-A78F-943E9FC2B9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5196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40" name="Freeform 30">
              <a:extLst>
                <a:ext uri="{FF2B5EF4-FFF2-40B4-BE49-F238E27FC236}">
                  <a16:creationId xmlns:a16="http://schemas.microsoft.com/office/drawing/2014/main" id="{A9F8DAD2-3476-42FF-ACE8-7A8E996301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1337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41" name="Freeform 31">
              <a:extLst>
                <a:ext uri="{FF2B5EF4-FFF2-40B4-BE49-F238E27FC236}">
                  <a16:creationId xmlns:a16="http://schemas.microsoft.com/office/drawing/2014/main" id="{9681D8EC-C42F-4FB2-A598-A7D236B59D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3663" y="426815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42" name="Freeform 32">
              <a:extLst>
                <a:ext uri="{FF2B5EF4-FFF2-40B4-BE49-F238E27FC236}">
                  <a16:creationId xmlns:a16="http://schemas.microsoft.com/office/drawing/2014/main" id="{24A63BF5-FA4A-40E3-B7C1-C198B848AD3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2290" y="426815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43" name="Freeform 29">
              <a:extLst>
                <a:ext uri="{FF2B5EF4-FFF2-40B4-BE49-F238E27FC236}">
                  <a16:creationId xmlns:a16="http://schemas.microsoft.com/office/drawing/2014/main" id="{0189455C-E4C5-4047-8F26-FC04229915C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59966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44" name="Freeform 30">
              <a:extLst>
                <a:ext uri="{FF2B5EF4-FFF2-40B4-BE49-F238E27FC236}">
                  <a16:creationId xmlns:a16="http://schemas.microsoft.com/office/drawing/2014/main" id="{A670E9A0-4F94-4CC5-B60F-C2D1557424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86106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45" name="Freeform 31">
              <a:extLst>
                <a:ext uri="{FF2B5EF4-FFF2-40B4-BE49-F238E27FC236}">
                  <a16:creationId xmlns:a16="http://schemas.microsoft.com/office/drawing/2014/main" id="{E336D6CE-6654-46BC-B8A9-6398208B164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8432" y="426815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46" name="Freeform 32">
              <a:extLst>
                <a:ext uri="{FF2B5EF4-FFF2-40B4-BE49-F238E27FC236}">
                  <a16:creationId xmlns:a16="http://schemas.microsoft.com/office/drawing/2014/main" id="{2C1E14D6-7B7C-4DC4-9C71-DEB9CDCC6A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67060" y="426815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47" name="Freeform 29">
              <a:extLst>
                <a:ext uri="{FF2B5EF4-FFF2-40B4-BE49-F238E27FC236}">
                  <a16:creationId xmlns:a16="http://schemas.microsoft.com/office/drawing/2014/main" id="{E54D5085-E3BB-4802-9D55-A8A025BA9E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14734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48" name="Freeform 30">
              <a:extLst>
                <a:ext uri="{FF2B5EF4-FFF2-40B4-BE49-F238E27FC236}">
                  <a16:creationId xmlns:a16="http://schemas.microsoft.com/office/drawing/2014/main" id="{CFE93082-32AA-428C-845E-3B01F155753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40875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49" name="Freeform 31">
              <a:extLst>
                <a:ext uri="{FF2B5EF4-FFF2-40B4-BE49-F238E27FC236}">
                  <a16:creationId xmlns:a16="http://schemas.microsoft.com/office/drawing/2014/main" id="{04F2075C-F771-4B38-8AA6-19DFF6DA316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93201" y="426815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50" name="Freeform 32">
              <a:extLst>
                <a:ext uri="{FF2B5EF4-FFF2-40B4-BE49-F238E27FC236}">
                  <a16:creationId xmlns:a16="http://schemas.microsoft.com/office/drawing/2014/main" id="{15626077-0892-4F56-9E9A-A91CAFC84C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21829" y="426815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51" name="Freeform 29">
              <a:extLst>
                <a:ext uri="{FF2B5EF4-FFF2-40B4-BE49-F238E27FC236}">
                  <a16:creationId xmlns:a16="http://schemas.microsoft.com/office/drawing/2014/main" id="{DA548E9E-2CBC-4D21-AF0B-BE2CBB268B5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69503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52" name="Freeform 30">
              <a:extLst>
                <a:ext uri="{FF2B5EF4-FFF2-40B4-BE49-F238E27FC236}">
                  <a16:creationId xmlns:a16="http://schemas.microsoft.com/office/drawing/2014/main" id="{6E8B55B4-4C66-411A-9C93-29B6E763ACA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595644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53" name="Freeform 31">
              <a:extLst>
                <a:ext uri="{FF2B5EF4-FFF2-40B4-BE49-F238E27FC236}">
                  <a16:creationId xmlns:a16="http://schemas.microsoft.com/office/drawing/2014/main" id="{7433CDB3-2ACF-4924-91A9-800FF65DA6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47969" y="426815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54" name="Freeform 32">
              <a:extLst>
                <a:ext uri="{FF2B5EF4-FFF2-40B4-BE49-F238E27FC236}">
                  <a16:creationId xmlns:a16="http://schemas.microsoft.com/office/drawing/2014/main" id="{F533035C-8739-479E-BF14-00C92FDC893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376598" y="426815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55" name="Freeform 477">
              <a:extLst>
                <a:ext uri="{FF2B5EF4-FFF2-40B4-BE49-F238E27FC236}">
                  <a16:creationId xmlns:a16="http://schemas.microsoft.com/office/drawing/2014/main" id="{7A45CC5D-8BC5-41BD-8D1B-7973FE3A9A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924272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56" name="Freeform 478">
              <a:extLst>
                <a:ext uri="{FF2B5EF4-FFF2-40B4-BE49-F238E27FC236}">
                  <a16:creationId xmlns:a16="http://schemas.microsoft.com/office/drawing/2014/main" id="{246A887A-2A17-4D09-A6CB-9106C899CA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50413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57" name="Freeform 479">
              <a:extLst>
                <a:ext uri="{FF2B5EF4-FFF2-40B4-BE49-F238E27FC236}">
                  <a16:creationId xmlns:a16="http://schemas.microsoft.com/office/drawing/2014/main" id="{E4865FF5-56B9-4618-B1C1-604520E2B6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702739" y="426815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58" name="Freeform 480">
              <a:extLst>
                <a:ext uri="{FF2B5EF4-FFF2-40B4-BE49-F238E27FC236}">
                  <a16:creationId xmlns:a16="http://schemas.microsoft.com/office/drawing/2014/main" id="{D66DFE4A-CD08-4133-B866-22E5E3D119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31366" y="426815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59" name="Freeform 29">
              <a:extLst>
                <a:ext uri="{FF2B5EF4-FFF2-40B4-BE49-F238E27FC236}">
                  <a16:creationId xmlns:a16="http://schemas.microsoft.com/office/drawing/2014/main" id="{78D81E66-FEA8-4693-A372-72256233F4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9042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60" name="Freeform 31">
              <a:extLst>
                <a:ext uri="{FF2B5EF4-FFF2-40B4-BE49-F238E27FC236}">
                  <a16:creationId xmlns:a16="http://schemas.microsoft.com/office/drawing/2014/main" id="{924970A0-4510-4D6D-9B59-B1AD1432CC3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7508" y="426815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61" name="Freeform 29">
              <a:extLst>
                <a:ext uri="{FF2B5EF4-FFF2-40B4-BE49-F238E27FC236}">
                  <a16:creationId xmlns:a16="http://schemas.microsoft.com/office/drawing/2014/main" id="{E40FB3BA-EB8B-4C2A-95C9-83F1140DAE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07670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62" name="Freeform 30">
              <a:extLst>
                <a:ext uri="{FF2B5EF4-FFF2-40B4-BE49-F238E27FC236}">
                  <a16:creationId xmlns:a16="http://schemas.microsoft.com/office/drawing/2014/main" id="{2FF5D27C-7410-4784-B7E2-B8804036AF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33811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63" name="Freeform 31">
              <a:extLst>
                <a:ext uri="{FF2B5EF4-FFF2-40B4-BE49-F238E27FC236}">
                  <a16:creationId xmlns:a16="http://schemas.microsoft.com/office/drawing/2014/main" id="{6BDC48F9-D85C-4B3F-86C9-05EA08EFA6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136" y="426815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64" name="Freeform 32">
              <a:extLst>
                <a:ext uri="{FF2B5EF4-FFF2-40B4-BE49-F238E27FC236}">
                  <a16:creationId xmlns:a16="http://schemas.microsoft.com/office/drawing/2014/main" id="{CC5C7652-6138-4377-9A9F-963D444E491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14764" y="426815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65" name="Freeform 29">
              <a:extLst>
                <a:ext uri="{FF2B5EF4-FFF2-40B4-BE49-F238E27FC236}">
                  <a16:creationId xmlns:a16="http://schemas.microsoft.com/office/drawing/2014/main" id="{2A3F4B02-0C46-449C-B640-C8A3F324DA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62439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66" name="Freeform 30">
              <a:extLst>
                <a:ext uri="{FF2B5EF4-FFF2-40B4-BE49-F238E27FC236}">
                  <a16:creationId xmlns:a16="http://schemas.microsoft.com/office/drawing/2014/main" id="{00771A03-8824-461A-B3A4-E460D2E5F5C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88580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67" name="Freeform 31">
              <a:extLst>
                <a:ext uri="{FF2B5EF4-FFF2-40B4-BE49-F238E27FC236}">
                  <a16:creationId xmlns:a16="http://schemas.microsoft.com/office/drawing/2014/main" id="{B37EF2DC-D837-47C1-BAF4-0A9B28E702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40905" y="426815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68" name="Freeform 32">
              <a:extLst>
                <a:ext uri="{FF2B5EF4-FFF2-40B4-BE49-F238E27FC236}">
                  <a16:creationId xmlns:a16="http://schemas.microsoft.com/office/drawing/2014/main" id="{05438C75-FC41-45DF-9044-4FE2B41F9F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669534" y="426815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69" name="Freeform 29">
              <a:extLst>
                <a:ext uri="{FF2B5EF4-FFF2-40B4-BE49-F238E27FC236}">
                  <a16:creationId xmlns:a16="http://schemas.microsoft.com/office/drawing/2014/main" id="{DE619581-9854-4CDD-A993-242FA47715F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17208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70" name="Freeform 30">
              <a:extLst>
                <a:ext uri="{FF2B5EF4-FFF2-40B4-BE49-F238E27FC236}">
                  <a16:creationId xmlns:a16="http://schemas.microsoft.com/office/drawing/2014/main" id="{8E3B601F-C801-4EC3-A533-23E9F91C34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43348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71" name="Freeform 31">
              <a:extLst>
                <a:ext uri="{FF2B5EF4-FFF2-40B4-BE49-F238E27FC236}">
                  <a16:creationId xmlns:a16="http://schemas.microsoft.com/office/drawing/2014/main" id="{E8A6149C-50C4-4FC2-BA79-A54B0E020A3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95674" y="426815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72" name="Freeform 32">
              <a:extLst>
                <a:ext uri="{FF2B5EF4-FFF2-40B4-BE49-F238E27FC236}">
                  <a16:creationId xmlns:a16="http://schemas.microsoft.com/office/drawing/2014/main" id="{253A8C38-23AB-4365-B938-B302B431CE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24302" y="426815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73" name="Freeform 29">
              <a:extLst>
                <a:ext uri="{FF2B5EF4-FFF2-40B4-BE49-F238E27FC236}">
                  <a16:creationId xmlns:a16="http://schemas.microsoft.com/office/drawing/2014/main" id="{382E235D-D964-4D7B-8FD5-7F4D354131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71977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74" name="Freeform 30">
              <a:extLst>
                <a:ext uri="{FF2B5EF4-FFF2-40B4-BE49-F238E27FC236}">
                  <a16:creationId xmlns:a16="http://schemas.microsoft.com/office/drawing/2014/main" id="{DB740A09-9C2B-4629-8CF5-C2B6C256BA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98118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75" name="Freeform 31">
              <a:extLst>
                <a:ext uri="{FF2B5EF4-FFF2-40B4-BE49-F238E27FC236}">
                  <a16:creationId xmlns:a16="http://schemas.microsoft.com/office/drawing/2014/main" id="{F3BE38D0-3DDF-4CEC-9791-609B497D90C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650443" y="426815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76" name="Freeform 32">
              <a:extLst>
                <a:ext uri="{FF2B5EF4-FFF2-40B4-BE49-F238E27FC236}">
                  <a16:creationId xmlns:a16="http://schemas.microsoft.com/office/drawing/2014/main" id="{3B03933F-D52A-432D-AE9F-8D92341130A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979071" y="426815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77" name="Freeform 499">
              <a:extLst>
                <a:ext uri="{FF2B5EF4-FFF2-40B4-BE49-F238E27FC236}">
                  <a16:creationId xmlns:a16="http://schemas.microsoft.com/office/drawing/2014/main" id="{5A4AEFAF-63D8-44BB-AE45-9545D20851D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26745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78" name="Freeform 500">
              <a:extLst>
                <a:ext uri="{FF2B5EF4-FFF2-40B4-BE49-F238E27FC236}">
                  <a16:creationId xmlns:a16="http://schemas.microsoft.com/office/drawing/2014/main" id="{2BB82494-4BA1-40E6-9E2A-F58B0AEF69B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52887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79" name="Freeform 501">
              <a:extLst>
                <a:ext uri="{FF2B5EF4-FFF2-40B4-BE49-F238E27FC236}">
                  <a16:creationId xmlns:a16="http://schemas.microsoft.com/office/drawing/2014/main" id="{9F6C5321-F033-4DAF-B0F4-A74525DB376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05212" y="426815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80" name="Freeform 502">
              <a:extLst>
                <a:ext uri="{FF2B5EF4-FFF2-40B4-BE49-F238E27FC236}">
                  <a16:creationId xmlns:a16="http://schemas.microsoft.com/office/drawing/2014/main" id="{D6151E53-BCED-451D-84EF-E182739DF2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33840" y="426815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81" name="Freeform 29">
              <a:extLst>
                <a:ext uri="{FF2B5EF4-FFF2-40B4-BE49-F238E27FC236}">
                  <a16:creationId xmlns:a16="http://schemas.microsoft.com/office/drawing/2014/main" id="{3111E34A-3388-465E-83CD-198A78D5E7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81515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82" name="Freeform 31">
              <a:extLst>
                <a:ext uri="{FF2B5EF4-FFF2-40B4-BE49-F238E27FC236}">
                  <a16:creationId xmlns:a16="http://schemas.microsoft.com/office/drawing/2014/main" id="{8C386E69-1238-4C66-8BF5-BC80D3B9A18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59981" y="426815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49" name="Freeform 29">
              <a:extLst>
                <a:ext uri="{FF2B5EF4-FFF2-40B4-BE49-F238E27FC236}">
                  <a16:creationId xmlns:a16="http://schemas.microsoft.com/office/drawing/2014/main" id="{4812AC64-8206-4874-8920-4FF50F74C6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510142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50" name="Freeform 30">
              <a:extLst>
                <a:ext uri="{FF2B5EF4-FFF2-40B4-BE49-F238E27FC236}">
                  <a16:creationId xmlns:a16="http://schemas.microsoft.com/office/drawing/2014/main" id="{4B3C723A-1097-47DE-A2B4-F8D4DE5EAD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836283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51" name="Freeform 31">
              <a:extLst>
                <a:ext uri="{FF2B5EF4-FFF2-40B4-BE49-F238E27FC236}">
                  <a16:creationId xmlns:a16="http://schemas.microsoft.com/office/drawing/2014/main" id="{5F1AC1EA-A808-45F9-8E2A-8DFB8DEA76A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88609" y="426815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52" name="Freeform 32">
              <a:extLst>
                <a:ext uri="{FF2B5EF4-FFF2-40B4-BE49-F238E27FC236}">
                  <a16:creationId xmlns:a16="http://schemas.microsoft.com/office/drawing/2014/main" id="{C1782D5D-53B7-49AA-BB85-2256601387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617237" y="426815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53" name="Freeform 29">
              <a:extLst>
                <a:ext uri="{FF2B5EF4-FFF2-40B4-BE49-F238E27FC236}">
                  <a16:creationId xmlns:a16="http://schemas.microsoft.com/office/drawing/2014/main" id="{1643AFEE-5E62-43D3-99A8-7F142093673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164912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54" name="Freeform 30">
              <a:extLst>
                <a:ext uri="{FF2B5EF4-FFF2-40B4-BE49-F238E27FC236}">
                  <a16:creationId xmlns:a16="http://schemas.microsoft.com/office/drawing/2014/main" id="{290C7006-CF1F-4094-AE94-11B190852AB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491052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55" name="Freeform 31">
              <a:extLst>
                <a:ext uri="{FF2B5EF4-FFF2-40B4-BE49-F238E27FC236}">
                  <a16:creationId xmlns:a16="http://schemas.microsoft.com/office/drawing/2014/main" id="{FB0E67D2-2174-491A-B60D-683E92B23F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943378" y="426815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56" name="Freeform 32">
              <a:extLst>
                <a:ext uri="{FF2B5EF4-FFF2-40B4-BE49-F238E27FC236}">
                  <a16:creationId xmlns:a16="http://schemas.microsoft.com/office/drawing/2014/main" id="{A49BFDEE-B2E5-4A79-B9B7-95A44E3A28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272007" y="426815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57" name="Freeform 29">
              <a:extLst>
                <a:ext uri="{FF2B5EF4-FFF2-40B4-BE49-F238E27FC236}">
                  <a16:creationId xmlns:a16="http://schemas.microsoft.com/office/drawing/2014/main" id="{63AD8FE8-EA3A-4ECE-8417-80888AA9955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819680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58" name="Freeform 30">
              <a:extLst>
                <a:ext uri="{FF2B5EF4-FFF2-40B4-BE49-F238E27FC236}">
                  <a16:creationId xmlns:a16="http://schemas.microsoft.com/office/drawing/2014/main" id="{F273511D-9A4C-4E63-B37B-1D415FB30D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145821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59" name="Freeform 31">
              <a:extLst>
                <a:ext uri="{FF2B5EF4-FFF2-40B4-BE49-F238E27FC236}">
                  <a16:creationId xmlns:a16="http://schemas.microsoft.com/office/drawing/2014/main" id="{10B7B65E-BBB1-41B7-A4A5-C231AA00F2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598147" y="426815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60" name="Freeform 32">
              <a:extLst>
                <a:ext uri="{FF2B5EF4-FFF2-40B4-BE49-F238E27FC236}">
                  <a16:creationId xmlns:a16="http://schemas.microsoft.com/office/drawing/2014/main" id="{274C6834-FB5B-4D95-A67A-25025402C7E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926774" y="426815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61" name="Freeform 29">
              <a:extLst>
                <a:ext uri="{FF2B5EF4-FFF2-40B4-BE49-F238E27FC236}">
                  <a16:creationId xmlns:a16="http://schemas.microsoft.com/office/drawing/2014/main" id="{D1C3A114-2E61-49AE-BEF2-5E4ADA6FFDF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474450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62" name="Freeform 30">
              <a:extLst>
                <a:ext uri="{FF2B5EF4-FFF2-40B4-BE49-F238E27FC236}">
                  <a16:creationId xmlns:a16="http://schemas.microsoft.com/office/drawing/2014/main" id="{5C79E0F9-2E7D-4924-97CF-ACCC09435B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800591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63" name="Freeform 31">
              <a:extLst>
                <a:ext uri="{FF2B5EF4-FFF2-40B4-BE49-F238E27FC236}">
                  <a16:creationId xmlns:a16="http://schemas.microsoft.com/office/drawing/2014/main" id="{9E3D83BD-EB97-45D4-8DB9-5D98F570377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252915" y="426815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64" name="Freeform 32">
              <a:extLst>
                <a:ext uri="{FF2B5EF4-FFF2-40B4-BE49-F238E27FC236}">
                  <a16:creationId xmlns:a16="http://schemas.microsoft.com/office/drawing/2014/main" id="{03A750A3-5E66-42B0-8F35-A27F836ECAF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581544" y="426815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65" name="Freeform 387">
              <a:extLst>
                <a:ext uri="{FF2B5EF4-FFF2-40B4-BE49-F238E27FC236}">
                  <a16:creationId xmlns:a16="http://schemas.microsoft.com/office/drawing/2014/main" id="{6281DA3F-CC25-49E5-A66F-D1C5E3A8E79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129218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66" name="Freeform 388">
              <a:extLst>
                <a:ext uri="{FF2B5EF4-FFF2-40B4-BE49-F238E27FC236}">
                  <a16:creationId xmlns:a16="http://schemas.microsoft.com/office/drawing/2014/main" id="{777BF4C0-C01F-47BA-BBE7-65F078FB55A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455360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67" name="Freeform 389">
              <a:extLst>
                <a:ext uri="{FF2B5EF4-FFF2-40B4-BE49-F238E27FC236}">
                  <a16:creationId xmlns:a16="http://schemas.microsoft.com/office/drawing/2014/main" id="{4567BBA9-E18E-4ACE-A327-E3F8744B99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907685" y="426815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68" name="Freeform 390">
              <a:extLst>
                <a:ext uri="{FF2B5EF4-FFF2-40B4-BE49-F238E27FC236}">
                  <a16:creationId xmlns:a16="http://schemas.microsoft.com/office/drawing/2014/main" id="{94CED3DB-9321-488E-B8F3-A149476522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36312" y="426815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69" name="Freeform 29">
              <a:extLst>
                <a:ext uri="{FF2B5EF4-FFF2-40B4-BE49-F238E27FC236}">
                  <a16:creationId xmlns:a16="http://schemas.microsoft.com/office/drawing/2014/main" id="{E0DCD76E-41A0-4E54-A199-A4D1DEF053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783987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70" name="Freeform 31">
              <a:extLst>
                <a:ext uri="{FF2B5EF4-FFF2-40B4-BE49-F238E27FC236}">
                  <a16:creationId xmlns:a16="http://schemas.microsoft.com/office/drawing/2014/main" id="{4573DADF-B71E-48A1-810F-4A59580B129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62454" y="426815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71" name="Freeform 29">
              <a:extLst>
                <a:ext uri="{FF2B5EF4-FFF2-40B4-BE49-F238E27FC236}">
                  <a16:creationId xmlns:a16="http://schemas.microsoft.com/office/drawing/2014/main" id="{36BB6503-5721-4913-B98C-335FEDF856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112615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72" name="Freeform 30">
              <a:extLst>
                <a:ext uri="{FF2B5EF4-FFF2-40B4-BE49-F238E27FC236}">
                  <a16:creationId xmlns:a16="http://schemas.microsoft.com/office/drawing/2014/main" id="{5BFFB639-C4B5-4D63-970D-89BBF17C1D1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438757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73" name="Freeform 31">
              <a:extLst>
                <a:ext uri="{FF2B5EF4-FFF2-40B4-BE49-F238E27FC236}">
                  <a16:creationId xmlns:a16="http://schemas.microsoft.com/office/drawing/2014/main" id="{B58A182B-4A34-46DB-8B84-AD04140952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891083" y="426815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74" name="Freeform 32">
              <a:extLst>
                <a:ext uri="{FF2B5EF4-FFF2-40B4-BE49-F238E27FC236}">
                  <a16:creationId xmlns:a16="http://schemas.microsoft.com/office/drawing/2014/main" id="{6A72788A-690F-4F1D-B649-425ED8E0C31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219710" y="426815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75" name="Freeform 397">
              <a:extLst>
                <a:ext uri="{FF2B5EF4-FFF2-40B4-BE49-F238E27FC236}">
                  <a16:creationId xmlns:a16="http://schemas.microsoft.com/office/drawing/2014/main" id="{06E03F44-3285-488D-AAA1-4D81913011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767385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76" name="Freeform 398">
              <a:extLst>
                <a:ext uri="{FF2B5EF4-FFF2-40B4-BE49-F238E27FC236}">
                  <a16:creationId xmlns:a16="http://schemas.microsoft.com/office/drawing/2014/main" id="{19C15FB1-7603-42FD-8D30-73790AECC5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093526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77" name="Freeform 399">
              <a:extLst>
                <a:ext uri="{FF2B5EF4-FFF2-40B4-BE49-F238E27FC236}">
                  <a16:creationId xmlns:a16="http://schemas.microsoft.com/office/drawing/2014/main" id="{99AF4FB3-B6A8-4620-AC8D-D4610F9C846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545852" y="426815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78" name="Freeform 400">
              <a:extLst>
                <a:ext uri="{FF2B5EF4-FFF2-40B4-BE49-F238E27FC236}">
                  <a16:creationId xmlns:a16="http://schemas.microsoft.com/office/drawing/2014/main" id="{D01F5421-B470-48C5-8853-A376B42CE9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874480" y="426815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815" name="Group 1814">
            <a:extLst>
              <a:ext uri="{FF2B5EF4-FFF2-40B4-BE49-F238E27FC236}">
                <a16:creationId xmlns:a16="http://schemas.microsoft.com/office/drawing/2014/main" id="{1D84FA7B-137F-435D-8123-CAB304758178}"/>
              </a:ext>
            </a:extLst>
          </p:cNvPr>
          <p:cNvGrpSpPr/>
          <p:nvPr userDrawn="1"/>
        </p:nvGrpSpPr>
        <p:grpSpPr>
          <a:xfrm>
            <a:off x="83664" y="4624382"/>
            <a:ext cx="12009864" cy="176637"/>
            <a:chOff x="83663" y="4565932"/>
            <a:chExt cx="12009864" cy="176637"/>
          </a:xfrm>
        </p:grpSpPr>
        <p:sp>
          <p:nvSpPr>
            <p:cNvPr id="1483" name="Freeform 29">
              <a:extLst>
                <a:ext uri="{FF2B5EF4-FFF2-40B4-BE49-F238E27FC236}">
                  <a16:creationId xmlns:a16="http://schemas.microsoft.com/office/drawing/2014/main" id="{C937C581-F1E8-4EE5-A0EB-72611DAEEF6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959982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84" name="Freeform 30">
              <a:extLst>
                <a:ext uri="{FF2B5EF4-FFF2-40B4-BE49-F238E27FC236}">
                  <a16:creationId xmlns:a16="http://schemas.microsoft.com/office/drawing/2014/main" id="{8AB6E3AC-6856-4DAF-999A-381193C5425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633841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85" name="Freeform 31">
              <a:extLst>
                <a:ext uri="{FF2B5EF4-FFF2-40B4-BE49-F238E27FC236}">
                  <a16:creationId xmlns:a16="http://schemas.microsoft.com/office/drawing/2014/main" id="{65FBE7BB-D0B5-49F5-B626-D60B901DB95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067076" y="456593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86" name="Freeform 32">
              <a:extLst>
                <a:ext uri="{FF2B5EF4-FFF2-40B4-BE49-F238E27FC236}">
                  <a16:creationId xmlns:a16="http://schemas.microsoft.com/office/drawing/2014/main" id="{1149472C-344F-48A5-A8A8-69FF8C74AEF7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740936" y="456593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87" name="Freeform 29">
              <a:extLst>
                <a:ext uri="{FF2B5EF4-FFF2-40B4-BE49-F238E27FC236}">
                  <a16:creationId xmlns:a16="http://schemas.microsoft.com/office/drawing/2014/main" id="{27C8463D-660A-41DE-ADB6-5FF28F1E7F3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305212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88" name="Freeform 30">
              <a:extLst>
                <a:ext uri="{FF2B5EF4-FFF2-40B4-BE49-F238E27FC236}">
                  <a16:creationId xmlns:a16="http://schemas.microsoft.com/office/drawing/2014/main" id="{E79B9E7A-1FE4-445E-8762-8A0CD2ADAD0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979072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89" name="Freeform 31">
              <a:extLst>
                <a:ext uri="{FF2B5EF4-FFF2-40B4-BE49-F238E27FC236}">
                  <a16:creationId xmlns:a16="http://schemas.microsoft.com/office/drawing/2014/main" id="{8B498E98-9565-4A6D-9783-857C0CEAA3B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412307" y="456593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90" name="Freeform 32">
              <a:extLst>
                <a:ext uri="{FF2B5EF4-FFF2-40B4-BE49-F238E27FC236}">
                  <a16:creationId xmlns:a16="http://schemas.microsoft.com/office/drawing/2014/main" id="{9915BEAD-5A39-4D6F-AB16-BB3BD1F60AA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086166" y="456593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91" name="Freeform 29">
              <a:extLst>
                <a:ext uri="{FF2B5EF4-FFF2-40B4-BE49-F238E27FC236}">
                  <a16:creationId xmlns:a16="http://schemas.microsoft.com/office/drawing/2014/main" id="{3A054EDD-46E6-4BFA-8EDA-3A3B36E07F9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650444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92" name="Freeform 30">
              <a:extLst>
                <a:ext uri="{FF2B5EF4-FFF2-40B4-BE49-F238E27FC236}">
                  <a16:creationId xmlns:a16="http://schemas.microsoft.com/office/drawing/2014/main" id="{C1E6A53E-70F6-4A4A-A6D1-0D38FFEFFC0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324303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93" name="Freeform 31">
              <a:extLst>
                <a:ext uri="{FF2B5EF4-FFF2-40B4-BE49-F238E27FC236}">
                  <a16:creationId xmlns:a16="http://schemas.microsoft.com/office/drawing/2014/main" id="{0847C902-8369-4CF9-9A1E-6E824E4F6E1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757538" y="456593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94" name="Freeform 32">
              <a:extLst>
                <a:ext uri="{FF2B5EF4-FFF2-40B4-BE49-F238E27FC236}">
                  <a16:creationId xmlns:a16="http://schemas.microsoft.com/office/drawing/2014/main" id="{F51AD32E-1551-4707-B22D-9DE28F1E32F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431398" y="456593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95" name="Freeform 29">
              <a:extLst>
                <a:ext uri="{FF2B5EF4-FFF2-40B4-BE49-F238E27FC236}">
                  <a16:creationId xmlns:a16="http://schemas.microsoft.com/office/drawing/2014/main" id="{F5F52CFD-D509-4CEE-AE3C-1E8820ABDB1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995675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96" name="Freeform 30">
              <a:extLst>
                <a:ext uri="{FF2B5EF4-FFF2-40B4-BE49-F238E27FC236}">
                  <a16:creationId xmlns:a16="http://schemas.microsoft.com/office/drawing/2014/main" id="{AE5F8FA5-6225-47A1-BD8B-DEF29B20D0A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669534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97" name="Freeform 31">
              <a:extLst>
                <a:ext uri="{FF2B5EF4-FFF2-40B4-BE49-F238E27FC236}">
                  <a16:creationId xmlns:a16="http://schemas.microsoft.com/office/drawing/2014/main" id="{00AD553A-E251-4741-A8B8-AC425803B28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102769" y="456593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98" name="Freeform 32">
              <a:extLst>
                <a:ext uri="{FF2B5EF4-FFF2-40B4-BE49-F238E27FC236}">
                  <a16:creationId xmlns:a16="http://schemas.microsoft.com/office/drawing/2014/main" id="{620D7601-2FFB-4AB7-ADAF-0372789A496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776629" y="456593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99" name="Freeform 521">
              <a:extLst>
                <a:ext uri="{FF2B5EF4-FFF2-40B4-BE49-F238E27FC236}">
                  <a16:creationId xmlns:a16="http://schemas.microsoft.com/office/drawing/2014/main" id="{7CC481C5-CBCA-4938-9317-06D30CB61A0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340906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00" name="Freeform 522">
              <a:extLst>
                <a:ext uri="{FF2B5EF4-FFF2-40B4-BE49-F238E27FC236}">
                  <a16:creationId xmlns:a16="http://schemas.microsoft.com/office/drawing/2014/main" id="{4390D331-8BAF-43EC-AA81-47BDAAD2372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014765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01" name="Freeform 523">
              <a:extLst>
                <a:ext uri="{FF2B5EF4-FFF2-40B4-BE49-F238E27FC236}">
                  <a16:creationId xmlns:a16="http://schemas.microsoft.com/office/drawing/2014/main" id="{EC41EF87-4F67-45D5-B0C2-E1ED9D4C950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447999" y="456593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02" name="Freeform 524">
              <a:extLst>
                <a:ext uri="{FF2B5EF4-FFF2-40B4-BE49-F238E27FC236}">
                  <a16:creationId xmlns:a16="http://schemas.microsoft.com/office/drawing/2014/main" id="{8504F518-73C8-4C62-BD8B-8DBEABE06BF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121860" y="456593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03" name="Freeform 29">
              <a:extLst>
                <a:ext uri="{FF2B5EF4-FFF2-40B4-BE49-F238E27FC236}">
                  <a16:creationId xmlns:a16="http://schemas.microsoft.com/office/drawing/2014/main" id="{85666856-FDFD-4A1B-8839-FF9140B4F1A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686136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04" name="Freeform 31">
              <a:extLst>
                <a:ext uri="{FF2B5EF4-FFF2-40B4-BE49-F238E27FC236}">
                  <a16:creationId xmlns:a16="http://schemas.microsoft.com/office/drawing/2014/main" id="{1F2CFB71-F2D6-403C-953F-4175EAF28C8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793231" y="456593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05" name="Freeform 29">
              <a:extLst>
                <a:ext uri="{FF2B5EF4-FFF2-40B4-BE49-F238E27FC236}">
                  <a16:creationId xmlns:a16="http://schemas.microsoft.com/office/drawing/2014/main" id="{BB5F7F24-9D5C-42F3-8F4E-819FE5D9128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357508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06" name="Freeform 30">
              <a:extLst>
                <a:ext uri="{FF2B5EF4-FFF2-40B4-BE49-F238E27FC236}">
                  <a16:creationId xmlns:a16="http://schemas.microsoft.com/office/drawing/2014/main" id="{2F2CCFB0-04D7-40B8-B976-349093F2F3C0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031367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07" name="Freeform 31">
              <a:extLst>
                <a:ext uri="{FF2B5EF4-FFF2-40B4-BE49-F238E27FC236}">
                  <a16:creationId xmlns:a16="http://schemas.microsoft.com/office/drawing/2014/main" id="{7A31D7EF-F0E9-49A2-831C-6BC9C6636107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464602" y="456593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08" name="Freeform 32">
              <a:extLst>
                <a:ext uri="{FF2B5EF4-FFF2-40B4-BE49-F238E27FC236}">
                  <a16:creationId xmlns:a16="http://schemas.microsoft.com/office/drawing/2014/main" id="{E74515D6-90D4-424F-B0DF-5263CC8FC4D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138462" y="456593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09" name="Freeform 29">
              <a:extLst>
                <a:ext uri="{FF2B5EF4-FFF2-40B4-BE49-F238E27FC236}">
                  <a16:creationId xmlns:a16="http://schemas.microsoft.com/office/drawing/2014/main" id="{405CE857-C882-45B2-9A83-71F3F4E2A8D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702739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10" name="Freeform 30">
              <a:extLst>
                <a:ext uri="{FF2B5EF4-FFF2-40B4-BE49-F238E27FC236}">
                  <a16:creationId xmlns:a16="http://schemas.microsoft.com/office/drawing/2014/main" id="{39CE3DC5-15D2-4C32-9F0C-5DECC998757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376598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11" name="Freeform 31">
              <a:extLst>
                <a:ext uri="{FF2B5EF4-FFF2-40B4-BE49-F238E27FC236}">
                  <a16:creationId xmlns:a16="http://schemas.microsoft.com/office/drawing/2014/main" id="{9B3D6FF0-FD04-48BD-9AC9-61F1B4C713D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809833" y="456593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12" name="Freeform 32">
              <a:extLst>
                <a:ext uri="{FF2B5EF4-FFF2-40B4-BE49-F238E27FC236}">
                  <a16:creationId xmlns:a16="http://schemas.microsoft.com/office/drawing/2014/main" id="{55AD8B73-7F23-4953-A821-5C71E924EE6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483693" y="456593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13" name="Freeform 29">
              <a:extLst>
                <a:ext uri="{FF2B5EF4-FFF2-40B4-BE49-F238E27FC236}">
                  <a16:creationId xmlns:a16="http://schemas.microsoft.com/office/drawing/2014/main" id="{BC7C1AE2-E345-4BEB-B2D8-B3527422AA6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047970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14" name="Freeform 30">
              <a:extLst>
                <a:ext uri="{FF2B5EF4-FFF2-40B4-BE49-F238E27FC236}">
                  <a16:creationId xmlns:a16="http://schemas.microsoft.com/office/drawing/2014/main" id="{AE3DF518-18F0-4594-A49B-320DBC91C5D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721830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15" name="Freeform 31">
              <a:extLst>
                <a:ext uri="{FF2B5EF4-FFF2-40B4-BE49-F238E27FC236}">
                  <a16:creationId xmlns:a16="http://schemas.microsoft.com/office/drawing/2014/main" id="{3B006AD8-014D-4405-89E0-C042C724EE8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155065" y="456593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16" name="Freeform 32">
              <a:extLst>
                <a:ext uri="{FF2B5EF4-FFF2-40B4-BE49-F238E27FC236}">
                  <a16:creationId xmlns:a16="http://schemas.microsoft.com/office/drawing/2014/main" id="{8C1BCB6A-7558-45BB-A05E-3F1EEAE9C59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828924" y="456593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17" name="Freeform 29">
              <a:extLst>
                <a:ext uri="{FF2B5EF4-FFF2-40B4-BE49-F238E27FC236}">
                  <a16:creationId xmlns:a16="http://schemas.microsoft.com/office/drawing/2014/main" id="{06D7BA0B-491B-4753-B7E8-709D6B4DA29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393201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18" name="Freeform 30">
              <a:extLst>
                <a:ext uri="{FF2B5EF4-FFF2-40B4-BE49-F238E27FC236}">
                  <a16:creationId xmlns:a16="http://schemas.microsoft.com/office/drawing/2014/main" id="{B1DBAF15-6885-4F93-8FFF-382A0071A07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67060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19" name="Freeform 31">
              <a:extLst>
                <a:ext uri="{FF2B5EF4-FFF2-40B4-BE49-F238E27FC236}">
                  <a16:creationId xmlns:a16="http://schemas.microsoft.com/office/drawing/2014/main" id="{ACFF2DCE-0E0E-4FB4-AC0E-AE8F1FADFA47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500296" y="456593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20" name="Freeform 32">
              <a:extLst>
                <a:ext uri="{FF2B5EF4-FFF2-40B4-BE49-F238E27FC236}">
                  <a16:creationId xmlns:a16="http://schemas.microsoft.com/office/drawing/2014/main" id="{7D8A1C9A-F3EE-44EF-B1C6-5ADC2AB65FA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74155" y="456593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21" name="Freeform 543">
              <a:extLst>
                <a:ext uri="{FF2B5EF4-FFF2-40B4-BE49-F238E27FC236}">
                  <a16:creationId xmlns:a16="http://schemas.microsoft.com/office/drawing/2014/main" id="{8D31C02C-ECA9-47DB-AFC1-95A662649DE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38433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22" name="Freeform 544">
              <a:extLst>
                <a:ext uri="{FF2B5EF4-FFF2-40B4-BE49-F238E27FC236}">
                  <a16:creationId xmlns:a16="http://schemas.microsoft.com/office/drawing/2014/main" id="{7119BBF5-4BAF-4783-975C-0BAE53E06C5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12291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23" name="Freeform 545">
              <a:extLst>
                <a:ext uri="{FF2B5EF4-FFF2-40B4-BE49-F238E27FC236}">
                  <a16:creationId xmlns:a16="http://schemas.microsoft.com/office/drawing/2014/main" id="{60FC0D9C-1D31-44B8-9724-3C9763D9009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45526" y="456593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24" name="Freeform 546">
              <a:extLst>
                <a:ext uri="{FF2B5EF4-FFF2-40B4-BE49-F238E27FC236}">
                  <a16:creationId xmlns:a16="http://schemas.microsoft.com/office/drawing/2014/main" id="{E734F067-AC1A-462F-B0E7-76A01487A7B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19387" y="456593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25" name="Freeform 29">
              <a:extLst>
                <a:ext uri="{FF2B5EF4-FFF2-40B4-BE49-F238E27FC236}">
                  <a16:creationId xmlns:a16="http://schemas.microsoft.com/office/drawing/2014/main" id="{EC3FABBB-B8A8-4FA2-B85B-8C13947C6C9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3663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26" name="Freeform 31">
              <a:extLst>
                <a:ext uri="{FF2B5EF4-FFF2-40B4-BE49-F238E27FC236}">
                  <a16:creationId xmlns:a16="http://schemas.microsoft.com/office/drawing/2014/main" id="{11705EB2-6098-4F4C-B24F-715E341EFD0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90757" y="456593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79" name="Freeform 30">
              <a:extLst>
                <a:ext uri="{FF2B5EF4-FFF2-40B4-BE49-F238E27FC236}">
                  <a16:creationId xmlns:a16="http://schemas.microsoft.com/office/drawing/2014/main" id="{AB37FD2C-9E00-4BC8-ABBD-CB89D6A6A7F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874480" y="456966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80" name="Freeform 32">
              <a:extLst>
                <a:ext uri="{FF2B5EF4-FFF2-40B4-BE49-F238E27FC236}">
                  <a16:creationId xmlns:a16="http://schemas.microsoft.com/office/drawing/2014/main" id="{81FCB7E9-DF42-4DFA-8CBC-6E2E558F970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981575" y="456593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81" name="Freeform 403">
              <a:extLst>
                <a:ext uri="{FF2B5EF4-FFF2-40B4-BE49-F238E27FC236}">
                  <a16:creationId xmlns:a16="http://schemas.microsoft.com/office/drawing/2014/main" id="{3BB3266A-CA1B-40F7-BE0C-E8248A19BC8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545853" y="456966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82" name="Freeform 404">
              <a:extLst>
                <a:ext uri="{FF2B5EF4-FFF2-40B4-BE49-F238E27FC236}">
                  <a16:creationId xmlns:a16="http://schemas.microsoft.com/office/drawing/2014/main" id="{7068B3ED-3349-4B2F-B97A-7C7D7E74701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219711" y="456966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83" name="Freeform 405">
              <a:extLst>
                <a:ext uri="{FF2B5EF4-FFF2-40B4-BE49-F238E27FC236}">
                  <a16:creationId xmlns:a16="http://schemas.microsoft.com/office/drawing/2014/main" id="{7489CBA4-6F95-4D46-BEA4-CDF605EBD7E0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652945" y="456593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84" name="Freeform 406">
              <a:extLst>
                <a:ext uri="{FF2B5EF4-FFF2-40B4-BE49-F238E27FC236}">
                  <a16:creationId xmlns:a16="http://schemas.microsoft.com/office/drawing/2014/main" id="{59D3E069-0B6A-4F72-AD06-60AC6D3C3C9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326806" y="456593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85" name="Freeform 29">
              <a:extLst>
                <a:ext uri="{FF2B5EF4-FFF2-40B4-BE49-F238E27FC236}">
                  <a16:creationId xmlns:a16="http://schemas.microsoft.com/office/drawing/2014/main" id="{250DC0F7-E1F3-4C96-8CBC-7E56820F523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891083" y="456966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86" name="Freeform 31">
              <a:extLst>
                <a:ext uri="{FF2B5EF4-FFF2-40B4-BE49-F238E27FC236}">
                  <a16:creationId xmlns:a16="http://schemas.microsoft.com/office/drawing/2014/main" id="{F12D4549-53E7-4C67-A14A-0D964BFA423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998177" y="456593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87" name="Freeform 29">
              <a:extLst>
                <a:ext uri="{FF2B5EF4-FFF2-40B4-BE49-F238E27FC236}">
                  <a16:creationId xmlns:a16="http://schemas.microsoft.com/office/drawing/2014/main" id="{19951FF1-60C6-47B1-AF2C-F40C4EE753F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562455" y="456966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88" name="Freeform 30">
              <a:extLst>
                <a:ext uri="{FF2B5EF4-FFF2-40B4-BE49-F238E27FC236}">
                  <a16:creationId xmlns:a16="http://schemas.microsoft.com/office/drawing/2014/main" id="{3ED012F8-EE57-4D38-AAD4-71CB3021FCE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236313" y="456966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89" name="Freeform 31">
              <a:extLst>
                <a:ext uri="{FF2B5EF4-FFF2-40B4-BE49-F238E27FC236}">
                  <a16:creationId xmlns:a16="http://schemas.microsoft.com/office/drawing/2014/main" id="{F3F16648-94AE-4AE9-8C3D-4E6FD8A31AF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669548" y="456593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90" name="Freeform 32">
              <a:extLst>
                <a:ext uri="{FF2B5EF4-FFF2-40B4-BE49-F238E27FC236}">
                  <a16:creationId xmlns:a16="http://schemas.microsoft.com/office/drawing/2014/main" id="{CD7E7518-1B9B-4598-9C91-FA90439330F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343408" y="456593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91" name="Freeform 29">
              <a:extLst>
                <a:ext uri="{FF2B5EF4-FFF2-40B4-BE49-F238E27FC236}">
                  <a16:creationId xmlns:a16="http://schemas.microsoft.com/office/drawing/2014/main" id="{3941B248-CCDE-4636-B2D4-383A2A8184C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907685" y="456966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92" name="Freeform 30">
              <a:extLst>
                <a:ext uri="{FF2B5EF4-FFF2-40B4-BE49-F238E27FC236}">
                  <a16:creationId xmlns:a16="http://schemas.microsoft.com/office/drawing/2014/main" id="{EC354383-FE6D-432D-9B44-9678692D2070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581544" y="456966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93" name="Freeform 31">
              <a:extLst>
                <a:ext uri="{FF2B5EF4-FFF2-40B4-BE49-F238E27FC236}">
                  <a16:creationId xmlns:a16="http://schemas.microsoft.com/office/drawing/2014/main" id="{AD655EA7-4C03-4551-87A3-EE80F968B47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014780" y="456593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94" name="Freeform 32">
              <a:extLst>
                <a:ext uri="{FF2B5EF4-FFF2-40B4-BE49-F238E27FC236}">
                  <a16:creationId xmlns:a16="http://schemas.microsoft.com/office/drawing/2014/main" id="{7C467E05-4239-4004-BB79-DBDF28E8E14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688639" y="456593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95" name="Freeform 29">
              <a:extLst>
                <a:ext uri="{FF2B5EF4-FFF2-40B4-BE49-F238E27FC236}">
                  <a16:creationId xmlns:a16="http://schemas.microsoft.com/office/drawing/2014/main" id="{654A7B82-19E5-4C52-9815-6360825A97C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252916" y="456966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96" name="Freeform 30">
              <a:extLst>
                <a:ext uri="{FF2B5EF4-FFF2-40B4-BE49-F238E27FC236}">
                  <a16:creationId xmlns:a16="http://schemas.microsoft.com/office/drawing/2014/main" id="{BE9C8B7C-90B5-4D20-A3A6-C6A6C0AB1AB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926775" y="456966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97" name="Freeform 31">
              <a:extLst>
                <a:ext uri="{FF2B5EF4-FFF2-40B4-BE49-F238E27FC236}">
                  <a16:creationId xmlns:a16="http://schemas.microsoft.com/office/drawing/2014/main" id="{BDB01185-BFCF-41D8-89FD-6223C864560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360011" y="456593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98" name="Freeform 32">
              <a:extLst>
                <a:ext uri="{FF2B5EF4-FFF2-40B4-BE49-F238E27FC236}">
                  <a16:creationId xmlns:a16="http://schemas.microsoft.com/office/drawing/2014/main" id="{D5BD919D-F1BC-491A-B230-82B66362093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033870" y="456593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99" name="Freeform 29">
              <a:extLst>
                <a:ext uri="{FF2B5EF4-FFF2-40B4-BE49-F238E27FC236}">
                  <a16:creationId xmlns:a16="http://schemas.microsoft.com/office/drawing/2014/main" id="{8F888A3E-BD98-4319-A588-29DB0CAA520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598148" y="456966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00" name="Freeform 30">
              <a:extLst>
                <a:ext uri="{FF2B5EF4-FFF2-40B4-BE49-F238E27FC236}">
                  <a16:creationId xmlns:a16="http://schemas.microsoft.com/office/drawing/2014/main" id="{F0A4516F-3629-4F6C-B296-75E27FA0FDE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272007" y="456966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01" name="Freeform 31">
              <a:extLst>
                <a:ext uri="{FF2B5EF4-FFF2-40B4-BE49-F238E27FC236}">
                  <a16:creationId xmlns:a16="http://schemas.microsoft.com/office/drawing/2014/main" id="{8F8FC7E2-88C3-4BAF-86AF-4775501DF10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705242" y="456593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02" name="Freeform 32">
              <a:extLst>
                <a:ext uri="{FF2B5EF4-FFF2-40B4-BE49-F238E27FC236}">
                  <a16:creationId xmlns:a16="http://schemas.microsoft.com/office/drawing/2014/main" id="{EC7CC34A-D67E-41B5-A4BA-4E4B5F66386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379101" y="456593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03" name="Freeform 425">
              <a:extLst>
                <a:ext uri="{FF2B5EF4-FFF2-40B4-BE49-F238E27FC236}">
                  <a16:creationId xmlns:a16="http://schemas.microsoft.com/office/drawing/2014/main" id="{90A95DA3-8F9E-421C-9174-8BF9AA504F8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943379" y="456966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04" name="Freeform 426">
              <a:extLst>
                <a:ext uri="{FF2B5EF4-FFF2-40B4-BE49-F238E27FC236}">
                  <a16:creationId xmlns:a16="http://schemas.microsoft.com/office/drawing/2014/main" id="{18334280-7FF6-451B-95BE-02C757D4215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617237" y="456966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05" name="Freeform 427">
              <a:extLst>
                <a:ext uri="{FF2B5EF4-FFF2-40B4-BE49-F238E27FC236}">
                  <a16:creationId xmlns:a16="http://schemas.microsoft.com/office/drawing/2014/main" id="{FA68E6DA-BE3E-4D5E-9AF6-5B4A355FE63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050472" y="456593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06" name="Freeform 428">
              <a:extLst>
                <a:ext uri="{FF2B5EF4-FFF2-40B4-BE49-F238E27FC236}">
                  <a16:creationId xmlns:a16="http://schemas.microsoft.com/office/drawing/2014/main" id="{83E59028-5940-4368-80BA-ABEA718E993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724332" y="456593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07" name="Freeform 29">
              <a:extLst>
                <a:ext uri="{FF2B5EF4-FFF2-40B4-BE49-F238E27FC236}">
                  <a16:creationId xmlns:a16="http://schemas.microsoft.com/office/drawing/2014/main" id="{0E7DD0E1-85B2-4E34-AD3C-6555FF6938A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288609" y="456966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08" name="Freeform 31">
              <a:extLst>
                <a:ext uri="{FF2B5EF4-FFF2-40B4-BE49-F238E27FC236}">
                  <a16:creationId xmlns:a16="http://schemas.microsoft.com/office/drawing/2014/main" id="{D7D9BA0F-7053-4FCD-8D9A-C952F3BC49B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395703" y="456593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813" name="Group 1812">
            <a:extLst>
              <a:ext uri="{FF2B5EF4-FFF2-40B4-BE49-F238E27FC236}">
                <a16:creationId xmlns:a16="http://schemas.microsoft.com/office/drawing/2014/main" id="{DC03940F-B74A-4BB0-A29E-05138DBEF958}"/>
              </a:ext>
            </a:extLst>
          </p:cNvPr>
          <p:cNvGrpSpPr/>
          <p:nvPr userDrawn="1"/>
        </p:nvGrpSpPr>
        <p:grpSpPr>
          <a:xfrm>
            <a:off x="83663" y="4909416"/>
            <a:ext cx="12009863" cy="176637"/>
            <a:chOff x="83663" y="4856241"/>
            <a:chExt cx="12009863" cy="176637"/>
          </a:xfrm>
        </p:grpSpPr>
        <p:sp>
          <p:nvSpPr>
            <p:cNvPr id="1527" name="Freeform 29">
              <a:extLst>
                <a:ext uri="{FF2B5EF4-FFF2-40B4-BE49-F238E27FC236}">
                  <a16:creationId xmlns:a16="http://schemas.microsoft.com/office/drawing/2014/main" id="{41215D19-B582-42FE-AD52-5628011801B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5196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28" name="Freeform 30">
              <a:extLst>
                <a:ext uri="{FF2B5EF4-FFF2-40B4-BE49-F238E27FC236}">
                  <a16:creationId xmlns:a16="http://schemas.microsoft.com/office/drawing/2014/main" id="{B03C6A99-9649-44A5-8F97-FE0B9C27D0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1337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29" name="Freeform 31">
              <a:extLst>
                <a:ext uri="{FF2B5EF4-FFF2-40B4-BE49-F238E27FC236}">
                  <a16:creationId xmlns:a16="http://schemas.microsoft.com/office/drawing/2014/main" id="{78292761-DAF9-4726-8908-B4B5FC9981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3663" y="48562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30" name="Freeform 32">
              <a:extLst>
                <a:ext uri="{FF2B5EF4-FFF2-40B4-BE49-F238E27FC236}">
                  <a16:creationId xmlns:a16="http://schemas.microsoft.com/office/drawing/2014/main" id="{CF57419C-9B5E-4714-BCBA-4E8FDF77F2C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2290" y="48562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31" name="Freeform 29">
              <a:extLst>
                <a:ext uri="{FF2B5EF4-FFF2-40B4-BE49-F238E27FC236}">
                  <a16:creationId xmlns:a16="http://schemas.microsoft.com/office/drawing/2014/main" id="{CB1CC628-FB22-47B1-B1EF-050141CC26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59966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32" name="Freeform 30">
              <a:extLst>
                <a:ext uri="{FF2B5EF4-FFF2-40B4-BE49-F238E27FC236}">
                  <a16:creationId xmlns:a16="http://schemas.microsoft.com/office/drawing/2014/main" id="{342E05D1-B314-44C7-8CA8-A5734D7640A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86106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33" name="Freeform 31">
              <a:extLst>
                <a:ext uri="{FF2B5EF4-FFF2-40B4-BE49-F238E27FC236}">
                  <a16:creationId xmlns:a16="http://schemas.microsoft.com/office/drawing/2014/main" id="{1E14B0ED-2D20-469F-BCC8-DF56F9D750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8432" y="48562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34" name="Freeform 32">
              <a:extLst>
                <a:ext uri="{FF2B5EF4-FFF2-40B4-BE49-F238E27FC236}">
                  <a16:creationId xmlns:a16="http://schemas.microsoft.com/office/drawing/2014/main" id="{2B368F4C-A196-4DCA-9BC5-A45033EFDA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67060" y="48562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35" name="Freeform 29">
              <a:extLst>
                <a:ext uri="{FF2B5EF4-FFF2-40B4-BE49-F238E27FC236}">
                  <a16:creationId xmlns:a16="http://schemas.microsoft.com/office/drawing/2014/main" id="{5928F999-B5AE-46E3-8AB4-BC6896F35F4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14734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36" name="Freeform 30">
              <a:extLst>
                <a:ext uri="{FF2B5EF4-FFF2-40B4-BE49-F238E27FC236}">
                  <a16:creationId xmlns:a16="http://schemas.microsoft.com/office/drawing/2014/main" id="{419DD182-5681-4393-BEAB-F5F199CD285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40875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37" name="Freeform 31">
              <a:extLst>
                <a:ext uri="{FF2B5EF4-FFF2-40B4-BE49-F238E27FC236}">
                  <a16:creationId xmlns:a16="http://schemas.microsoft.com/office/drawing/2014/main" id="{E72ACE2A-9435-4572-866A-8048FFFB3B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93201" y="48562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38" name="Freeform 32">
              <a:extLst>
                <a:ext uri="{FF2B5EF4-FFF2-40B4-BE49-F238E27FC236}">
                  <a16:creationId xmlns:a16="http://schemas.microsoft.com/office/drawing/2014/main" id="{E2C0D9B8-1158-4DC9-8525-6EA4F410F9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21829" y="48562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39" name="Freeform 29">
              <a:extLst>
                <a:ext uri="{FF2B5EF4-FFF2-40B4-BE49-F238E27FC236}">
                  <a16:creationId xmlns:a16="http://schemas.microsoft.com/office/drawing/2014/main" id="{9FF21187-CFDF-41DA-8309-C5AA2C47374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69503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40" name="Freeform 30">
              <a:extLst>
                <a:ext uri="{FF2B5EF4-FFF2-40B4-BE49-F238E27FC236}">
                  <a16:creationId xmlns:a16="http://schemas.microsoft.com/office/drawing/2014/main" id="{5A71EE6F-3035-47CC-A00F-FE3250D344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595644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41" name="Freeform 31">
              <a:extLst>
                <a:ext uri="{FF2B5EF4-FFF2-40B4-BE49-F238E27FC236}">
                  <a16:creationId xmlns:a16="http://schemas.microsoft.com/office/drawing/2014/main" id="{AE05787F-5AF8-4A5E-BD2F-FFEFBAB0B4D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47969" y="48562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42" name="Freeform 32">
              <a:extLst>
                <a:ext uri="{FF2B5EF4-FFF2-40B4-BE49-F238E27FC236}">
                  <a16:creationId xmlns:a16="http://schemas.microsoft.com/office/drawing/2014/main" id="{6DCE9180-0ADF-4FA9-BF69-F47C6983865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376598" y="48562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43" name="Freeform 565">
              <a:extLst>
                <a:ext uri="{FF2B5EF4-FFF2-40B4-BE49-F238E27FC236}">
                  <a16:creationId xmlns:a16="http://schemas.microsoft.com/office/drawing/2014/main" id="{7E46278F-E1EE-4A72-9424-D81ECF2A143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924272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44" name="Freeform 566">
              <a:extLst>
                <a:ext uri="{FF2B5EF4-FFF2-40B4-BE49-F238E27FC236}">
                  <a16:creationId xmlns:a16="http://schemas.microsoft.com/office/drawing/2014/main" id="{FB792ABA-ADFC-4C00-BDE1-C3B1EF8683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50413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45" name="Freeform 567">
              <a:extLst>
                <a:ext uri="{FF2B5EF4-FFF2-40B4-BE49-F238E27FC236}">
                  <a16:creationId xmlns:a16="http://schemas.microsoft.com/office/drawing/2014/main" id="{646E79E9-778D-4703-96F7-870800A341B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702739" y="48562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46" name="Freeform 568">
              <a:extLst>
                <a:ext uri="{FF2B5EF4-FFF2-40B4-BE49-F238E27FC236}">
                  <a16:creationId xmlns:a16="http://schemas.microsoft.com/office/drawing/2014/main" id="{E1AFC630-0E6A-4BEC-BC4C-D6E91EDBF65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31366" y="48562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47" name="Freeform 29">
              <a:extLst>
                <a:ext uri="{FF2B5EF4-FFF2-40B4-BE49-F238E27FC236}">
                  <a16:creationId xmlns:a16="http://schemas.microsoft.com/office/drawing/2014/main" id="{ADCEBC56-92AB-4A9F-85F9-61585C4B505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9042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48" name="Freeform 31">
              <a:extLst>
                <a:ext uri="{FF2B5EF4-FFF2-40B4-BE49-F238E27FC236}">
                  <a16:creationId xmlns:a16="http://schemas.microsoft.com/office/drawing/2014/main" id="{C9802287-908F-4A4C-BDDB-70C0C3A6F43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7508" y="48562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49" name="Freeform 29">
              <a:extLst>
                <a:ext uri="{FF2B5EF4-FFF2-40B4-BE49-F238E27FC236}">
                  <a16:creationId xmlns:a16="http://schemas.microsoft.com/office/drawing/2014/main" id="{F90B9609-70EA-490F-985A-76FFCEFC477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07670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50" name="Freeform 30">
              <a:extLst>
                <a:ext uri="{FF2B5EF4-FFF2-40B4-BE49-F238E27FC236}">
                  <a16:creationId xmlns:a16="http://schemas.microsoft.com/office/drawing/2014/main" id="{12F5075A-92B7-4AC2-BB07-DF2C29930E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33811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51" name="Freeform 31">
              <a:extLst>
                <a:ext uri="{FF2B5EF4-FFF2-40B4-BE49-F238E27FC236}">
                  <a16:creationId xmlns:a16="http://schemas.microsoft.com/office/drawing/2014/main" id="{30D9B98A-51E9-4962-9734-7A931E17A0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136" y="48562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52" name="Freeform 32">
              <a:extLst>
                <a:ext uri="{FF2B5EF4-FFF2-40B4-BE49-F238E27FC236}">
                  <a16:creationId xmlns:a16="http://schemas.microsoft.com/office/drawing/2014/main" id="{7586E328-7502-4480-9549-D6FEA43FA0C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14764" y="48562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53" name="Freeform 29">
              <a:extLst>
                <a:ext uri="{FF2B5EF4-FFF2-40B4-BE49-F238E27FC236}">
                  <a16:creationId xmlns:a16="http://schemas.microsoft.com/office/drawing/2014/main" id="{C79A1EEF-53F8-484B-9E45-2EE7615D40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62439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54" name="Freeform 30">
              <a:extLst>
                <a:ext uri="{FF2B5EF4-FFF2-40B4-BE49-F238E27FC236}">
                  <a16:creationId xmlns:a16="http://schemas.microsoft.com/office/drawing/2014/main" id="{6686D282-0526-44DE-9AA5-31E6A28943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88580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55" name="Freeform 31">
              <a:extLst>
                <a:ext uri="{FF2B5EF4-FFF2-40B4-BE49-F238E27FC236}">
                  <a16:creationId xmlns:a16="http://schemas.microsoft.com/office/drawing/2014/main" id="{8A268F73-2757-4471-A11B-3DED63B8FA8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40905" y="48562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56" name="Freeform 32">
              <a:extLst>
                <a:ext uri="{FF2B5EF4-FFF2-40B4-BE49-F238E27FC236}">
                  <a16:creationId xmlns:a16="http://schemas.microsoft.com/office/drawing/2014/main" id="{D2717DDD-C903-414D-92CD-352DDB9B2BD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669534" y="48562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57" name="Freeform 29">
              <a:extLst>
                <a:ext uri="{FF2B5EF4-FFF2-40B4-BE49-F238E27FC236}">
                  <a16:creationId xmlns:a16="http://schemas.microsoft.com/office/drawing/2014/main" id="{ABE98699-D6B3-49B2-96B9-4AE9CB5BF1C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17208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58" name="Freeform 30">
              <a:extLst>
                <a:ext uri="{FF2B5EF4-FFF2-40B4-BE49-F238E27FC236}">
                  <a16:creationId xmlns:a16="http://schemas.microsoft.com/office/drawing/2014/main" id="{719C55D5-4091-449D-B7A6-F7BFD914D01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43348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59" name="Freeform 31">
              <a:extLst>
                <a:ext uri="{FF2B5EF4-FFF2-40B4-BE49-F238E27FC236}">
                  <a16:creationId xmlns:a16="http://schemas.microsoft.com/office/drawing/2014/main" id="{194515F1-0496-410A-929E-CD0F7A1682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95674" y="48562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60" name="Freeform 32">
              <a:extLst>
                <a:ext uri="{FF2B5EF4-FFF2-40B4-BE49-F238E27FC236}">
                  <a16:creationId xmlns:a16="http://schemas.microsoft.com/office/drawing/2014/main" id="{7F26C03F-0DAC-4BB1-9CC4-FC9FCB4CD6C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24302" y="48562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61" name="Freeform 29">
              <a:extLst>
                <a:ext uri="{FF2B5EF4-FFF2-40B4-BE49-F238E27FC236}">
                  <a16:creationId xmlns:a16="http://schemas.microsoft.com/office/drawing/2014/main" id="{73166673-3F67-43E4-8164-3EE09EA34CA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71977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62" name="Freeform 30">
              <a:extLst>
                <a:ext uri="{FF2B5EF4-FFF2-40B4-BE49-F238E27FC236}">
                  <a16:creationId xmlns:a16="http://schemas.microsoft.com/office/drawing/2014/main" id="{E4C35B9A-FE74-4538-A1BC-372148E0D2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98118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63" name="Freeform 31">
              <a:extLst>
                <a:ext uri="{FF2B5EF4-FFF2-40B4-BE49-F238E27FC236}">
                  <a16:creationId xmlns:a16="http://schemas.microsoft.com/office/drawing/2014/main" id="{1FFDB77B-5964-4DAB-8C27-80722338FB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650443" y="48562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64" name="Freeform 32">
              <a:extLst>
                <a:ext uri="{FF2B5EF4-FFF2-40B4-BE49-F238E27FC236}">
                  <a16:creationId xmlns:a16="http://schemas.microsoft.com/office/drawing/2014/main" id="{1B151AFD-524E-4F1E-8866-10A5B67E452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979071" y="48562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65" name="Freeform 587">
              <a:extLst>
                <a:ext uri="{FF2B5EF4-FFF2-40B4-BE49-F238E27FC236}">
                  <a16:creationId xmlns:a16="http://schemas.microsoft.com/office/drawing/2014/main" id="{3BEE1B2A-91C2-4869-AD08-454E181BD7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26745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66" name="Freeform 588">
              <a:extLst>
                <a:ext uri="{FF2B5EF4-FFF2-40B4-BE49-F238E27FC236}">
                  <a16:creationId xmlns:a16="http://schemas.microsoft.com/office/drawing/2014/main" id="{C1CC053F-447A-4423-81C1-4BCA48AA26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52887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67" name="Freeform 589">
              <a:extLst>
                <a:ext uri="{FF2B5EF4-FFF2-40B4-BE49-F238E27FC236}">
                  <a16:creationId xmlns:a16="http://schemas.microsoft.com/office/drawing/2014/main" id="{9B1DD336-0E2D-4DDC-8333-C98CCE1E1A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05212" y="48562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68" name="Freeform 590">
              <a:extLst>
                <a:ext uri="{FF2B5EF4-FFF2-40B4-BE49-F238E27FC236}">
                  <a16:creationId xmlns:a16="http://schemas.microsoft.com/office/drawing/2014/main" id="{158D2A99-E4E2-40E7-9378-3E26E49F7F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33840" y="48562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69" name="Freeform 29">
              <a:extLst>
                <a:ext uri="{FF2B5EF4-FFF2-40B4-BE49-F238E27FC236}">
                  <a16:creationId xmlns:a16="http://schemas.microsoft.com/office/drawing/2014/main" id="{92FCCA5B-13DA-49D6-A1F3-51D1F94BDB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81515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70" name="Freeform 31">
              <a:extLst>
                <a:ext uri="{FF2B5EF4-FFF2-40B4-BE49-F238E27FC236}">
                  <a16:creationId xmlns:a16="http://schemas.microsoft.com/office/drawing/2014/main" id="{A289DBDC-6935-415E-85FE-A40572E7650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59981" y="48562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09" name="Freeform 29">
              <a:extLst>
                <a:ext uri="{FF2B5EF4-FFF2-40B4-BE49-F238E27FC236}">
                  <a16:creationId xmlns:a16="http://schemas.microsoft.com/office/drawing/2014/main" id="{7B35DED0-FAEC-4E25-8DB7-414F11B87AD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510142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10" name="Freeform 30">
              <a:extLst>
                <a:ext uri="{FF2B5EF4-FFF2-40B4-BE49-F238E27FC236}">
                  <a16:creationId xmlns:a16="http://schemas.microsoft.com/office/drawing/2014/main" id="{D53D4FB4-B43D-4C92-B68D-6EBEEA0B683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836283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11" name="Freeform 31">
              <a:extLst>
                <a:ext uri="{FF2B5EF4-FFF2-40B4-BE49-F238E27FC236}">
                  <a16:creationId xmlns:a16="http://schemas.microsoft.com/office/drawing/2014/main" id="{CF470A36-9FCE-430E-B036-26DEAEC829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88609" y="485624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12" name="Freeform 32">
              <a:extLst>
                <a:ext uri="{FF2B5EF4-FFF2-40B4-BE49-F238E27FC236}">
                  <a16:creationId xmlns:a16="http://schemas.microsoft.com/office/drawing/2014/main" id="{81F14579-EC3F-4FEE-815E-3B7DDF3A3CA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617237" y="485624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13" name="Freeform 29">
              <a:extLst>
                <a:ext uri="{FF2B5EF4-FFF2-40B4-BE49-F238E27FC236}">
                  <a16:creationId xmlns:a16="http://schemas.microsoft.com/office/drawing/2014/main" id="{A9CEB7A9-13C6-4E84-BC37-A35D999B3A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164912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14" name="Freeform 30">
              <a:extLst>
                <a:ext uri="{FF2B5EF4-FFF2-40B4-BE49-F238E27FC236}">
                  <a16:creationId xmlns:a16="http://schemas.microsoft.com/office/drawing/2014/main" id="{AE2AB76F-8536-41CE-B0CB-687C8A0B57C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491052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15" name="Freeform 31">
              <a:extLst>
                <a:ext uri="{FF2B5EF4-FFF2-40B4-BE49-F238E27FC236}">
                  <a16:creationId xmlns:a16="http://schemas.microsoft.com/office/drawing/2014/main" id="{F1CE6A86-A50D-4E5A-9F6B-ACF54A4FEC9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943378" y="485624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16" name="Freeform 32">
              <a:extLst>
                <a:ext uri="{FF2B5EF4-FFF2-40B4-BE49-F238E27FC236}">
                  <a16:creationId xmlns:a16="http://schemas.microsoft.com/office/drawing/2014/main" id="{5FA20C67-51AB-4D8E-9D00-17FB6245A3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272007" y="485624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17" name="Freeform 29">
              <a:extLst>
                <a:ext uri="{FF2B5EF4-FFF2-40B4-BE49-F238E27FC236}">
                  <a16:creationId xmlns:a16="http://schemas.microsoft.com/office/drawing/2014/main" id="{A2A8256D-870B-4A75-88A3-044ACADFC7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819680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18" name="Freeform 30">
              <a:extLst>
                <a:ext uri="{FF2B5EF4-FFF2-40B4-BE49-F238E27FC236}">
                  <a16:creationId xmlns:a16="http://schemas.microsoft.com/office/drawing/2014/main" id="{55858866-0EB3-4BB8-9261-8A53F69A13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145821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19" name="Freeform 31">
              <a:extLst>
                <a:ext uri="{FF2B5EF4-FFF2-40B4-BE49-F238E27FC236}">
                  <a16:creationId xmlns:a16="http://schemas.microsoft.com/office/drawing/2014/main" id="{26C2A8E5-3E0B-4DC4-AD2D-1B6B3E32F23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598147" y="485624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20" name="Freeform 32">
              <a:extLst>
                <a:ext uri="{FF2B5EF4-FFF2-40B4-BE49-F238E27FC236}">
                  <a16:creationId xmlns:a16="http://schemas.microsoft.com/office/drawing/2014/main" id="{E29AF684-BDF2-45FC-8ADF-0D5415AEB3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926774" y="485624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21" name="Freeform 29">
              <a:extLst>
                <a:ext uri="{FF2B5EF4-FFF2-40B4-BE49-F238E27FC236}">
                  <a16:creationId xmlns:a16="http://schemas.microsoft.com/office/drawing/2014/main" id="{3AE1DDE2-4142-4293-8FD3-70BAED944D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474450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22" name="Freeform 30">
              <a:extLst>
                <a:ext uri="{FF2B5EF4-FFF2-40B4-BE49-F238E27FC236}">
                  <a16:creationId xmlns:a16="http://schemas.microsoft.com/office/drawing/2014/main" id="{D5268BE7-7872-40D7-8D79-DF5253225E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800591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23" name="Freeform 31">
              <a:extLst>
                <a:ext uri="{FF2B5EF4-FFF2-40B4-BE49-F238E27FC236}">
                  <a16:creationId xmlns:a16="http://schemas.microsoft.com/office/drawing/2014/main" id="{8E7E6139-DC98-4F78-BB0C-4582025131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252915" y="485624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24" name="Freeform 32">
              <a:extLst>
                <a:ext uri="{FF2B5EF4-FFF2-40B4-BE49-F238E27FC236}">
                  <a16:creationId xmlns:a16="http://schemas.microsoft.com/office/drawing/2014/main" id="{32356A9C-9D7C-469F-A6DB-4C3F9751C8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581544" y="485624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25" name="Freeform 447">
              <a:extLst>
                <a:ext uri="{FF2B5EF4-FFF2-40B4-BE49-F238E27FC236}">
                  <a16:creationId xmlns:a16="http://schemas.microsoft.com/office/drawing/2014/main" id="{8D4AE6E9-6906-4933-8D16-00CA3E63B0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129218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26" name="Freeform 448">
              <a:extLst>
                <a:ext uri="{FF2B5EF4-FFF2-40B4-BE49-F238E27FC236}">
                  <a16:creationId xmlns:a16="http://schemas.microsoft.com/office/drawing/2014/main" id="{B76E9759-967D-4664-B0DF-4B05E00BAD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455360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27" name="Freeform 449">
              <a:extLst>
                <a:ext uri="{FF2B5EF4-FFF2-40B4-BE49-F238E27FC236}">
                  <a16:creationId xmlns:a16="http://schemas.microsoft.com/office/drawing/2014/main" id="{C8B29FB7-5C8A-4D1E-9E6D-7B5D37DF1C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907685" y="485624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28" name="Freeform 450">
              <a:extLst>
                <a:ext uri="{FF2B5EF4-FFF2-40B4-BE49-F238E27FC236}">
                  <a16:creationId xmlns:a16="http://schemas.microsoft.com/office/drawing/2014/main" id="{91543753-6930-42BB-9702-A5012C2631C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36312" y="485624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29" name="Freeform 29">
              <a:extLst>
                <a:ext uri="{FF2B5EF4-FFF2-40B4-BE49-F238E27FC236}">
                  <a16:creationId xmlns:a16="http://schemas.microsoft.com/office/drawing/2014/main" id="{AE5BDF26-3532-403A-B45C-FA649962EBA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783987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30" name="Freeform 31">
              <a:extLst>
                <a:ext uri="{FF2B5EF4-FFF2-40B4-BE49-F238E27FC236}">
                  <a16:creationId xmlns:a16="http://schemas.microsoft.com/office/drawing/2014/main" id="{DAB70BF2-CD14-43A2-BFF2-D71DAB7EABB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62454" y="485624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31" name="Freeform 29">
              <a:extLst>
                <a:ext uri="{FF2B5EF4-FFF2-40B4-BE49-F238E27FC236}">
                  <a16:creationId xmlns:a16="http://schemas.microsoft.com/office/drawing/2014/main" id="{4B7ECA75-6664-4CA1-9DE9-EAA60944C4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112615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32" name="Freeform 30">
              <a:extLst>
                <a:ext uri="{FF2B5EF4-FFF2-40B4-BE49-F238E27FC236}">
                  <a16:creationId xmlns:a16="http://schemas.microsoft.com/office/drawing/2014/main" id="{497F16F1-8A9E-40FF-A3EF-BE9DFFE5BB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438757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33" name="Freeform 31">
              <a:extLst>
                <a:ext uri="{FF2B5EF4-FFF2-40B4-BE49-F238E27FC236}">
                  <a16:creationId xmlns:a16="http://schemas.microsoft.com/office/drawing/2014/main" id="{987ABA6C-216B-4175-86F6-C306356913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891083" y="485624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34" name="Freeform 32">
              <a:extLst>
                <a:ext uri="{FF2B5EF4-FFF2-40B4-BE49-F238E27FC236}">
                  <a16:creationId xmlns:a16="http://schemas.microsoft.com/office/drawing/2014/main" id="{61F71826-B4FE-416F-9145-8F33288E0D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219710" y="485624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35" name="Freeform 29">
              <a:extLst>
                <a:ext uri="{FF2B5EF4-FFF2-40B4-BE49-F238E27FC236}">
                  <a16:creationId xmlns:a16="http://schemas.microsoft.com/office/drawing/2014/main" id="{F50985CF-3F9E-4DF0-A06D-4AB86CEB0DB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767385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36" name="Freeform 30">
              <a:extLst>
                <a:ext uri="{FF2B5EF4-FFF2-40B4-BE49-F238E27FC236}">
                  <a16:creationId xmlns:a16="http://schemas.microsoft.com/office/drawing/2014/main" id="{4DB670AE-1D2E-45FD-8AD2-63D84EA90E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093526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37" name="Freeform 31">
              <a:extLst>
                <a:ext uri="{FF2B5EF4-FFF2-40B4-BE49-F238E27FC236}">
                  <a16:creationId xmlns:a16="http://schemas.microsoft.com/office/drawing/2014/main" id="{1807B6CA-88CE-4FAA-9A19-0CF0C498F04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545852" y="485624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38" name="Freeform 32">
              <a:extLst>
                <a:ext uri="{FF2B5EF4-FFF2-40B4-BE49-F238E27FC236}">
                  <a16:creationId xmlns:a16="http://schemas.microsoft.com/office/drawing/2014/main" id="{C67AE1A0-62D1-4F8D-A25B-811CA15D54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874480" y="485624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807" name="Group 1806">
            <a:extLst>
              <a:ext uri="{FF2B5EF4-FFF2-40B4-BE49-F238E27FC236}">
                <a16:creationId xmlns:a16="http://schemas.microsoft.com/office/drawing/2014/main" id="{92FDE850-1B12-48F0-BED6-2DBAB9165F64}"/>
              </a:ext>
            </a:extLst>
          </p:cNvPr>
          <p:cNvGrpSpPr/>
          <p:nvPr userDrawn="1"/>
        </p:nvGrpSpPr>
        <p:grpSpPr>
          <a:xfrm>
            <a:off x="83664" y="3484246"/>
            <a:ext cx="12009863" cy="176637"/>
            <a:chOff x="83664" y="3400078"/>
            <a:chExt cx="12009863" cy="176637"/>
          </a:xfrm>
        </p:grpSpPr>
        <p:sp>
          <p:nvSpPr>
            <p:cNvPr id="1663" name="Freeform 29">
              <a:extLst>
                <a:ext uri="{FF2B5EF4-FFF2-40B4-BE49-F238E27FC236}">
                  <a16:creationId xmlns:a16="http://schemas.microsoft.com/office/drawing/2014/main" id="{98781EFE-2EFB-4D4B-8E66-D1EA1CB02C8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871994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64" name="Freeform 30">
              <a:extLst>
                <a:ext uri="{FF2B5EF4-FFF2-40B4-BE49-F238E27FC236}">
                  <a16:creationId xmlns:a16="http://schemas.microsoft.com/office/drawing/2014/main" id="{5AC35079-1F3E-4866-989E-6FF54274D75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545853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65" name="Freeform 31">
              <a:extLst>
                <a:ext uri="{FF2B5EF4-FFF2-40B4-BE49-F238E27FC236}">
                  <a16:creationId xmlns:a16="http://schemas.microsoft.com/office/drawing/2014/main" id="{CED9638B-513A-40B8-B99F-2B0EB9A8989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979088" y="340007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66" name="Freeform 32">
              <a:extLst>
                <a:ext uri="{FF2B5EF4-FFF2-40B4-BE49-F238E27FC236}">
                  <a16:creationId xmlns:a16="http://schemas.microsoft.com/office/drawing/2014/main" id="{B353040C-362C-4426-ACC8-84A400887CF7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652948" y="340007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67" name="Freeform 29">
              <a:extLst>
                <a:ext uri="{FF2B5EF4-FFF2-40B4-BE49-F238E27FC236}">
                  <a16:creationId xmlns:a16="http://schemas.microsoft.com/office/drawing/2014/main" id="{FDD943C2-3B5B-48F3-B3C9-1946976C3E8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217224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68" name="Freeform 30">
              <a:extLst>
                <a:ext uri="{FF2B5EF4-FFF2-40B4-BE49-F238E27FC236}">
                  <a16:creationId xmlns:a16="http://schemas.microsoft.com/office/drawing/2014/main" id="{FF936BE9-0C83-4A9C-97EE-7B3E3AA05E1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891084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69" name="Freeform 31">
              <a:extLst>
                <a:ext uri="{FF2B5EF4-FFF2-40B4-BE49-F238E27FC236}">
                  <a16:creationId xmlns:a16="http://schemas.microsoft.com/office/drawing/2014/main" id="{C502A4FD-F165-4798-98D5-D84A612745B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324319" y="340007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70" name="Freeform 32">
              <a:extLst>
                <a:ext uri="{FF2B5EF4-FFF2-40B4-BE49-F238E27FC236}">
                  <a16:creationId xmlns:a16="http://schemas.microsoft.com/office/drawing/2014/main" id="{59853ABE-BF7D-4F12-A6C4-D4178C249987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998178" y="340007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71" name="Freeform 29">
              <a:extLst>
                <a:ext uri="{FF2B5EF4-FFF2-40B4-BE49-F238E27FC236}">
                  <a16:creationId xmlns:a16="http://schemas.microsoft.com/office/drawing/2014/main" id="{DF230622-28A8-4509-88E0-6DF5AD5C96F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562456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72" name="Freeform 30">
              <a:extLst>
                <a:ext uri="{FF2B5EF4-FFF2-40B4-BE49-F238E27FC236}">
                  <a16:creationId xmlns:a16="http://schemas.microsoft.com/office/drawing/2014/main" id="{08805C52-0798-44A5-B7B8-242CF64D2A8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236315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73" name="Freeform 31">
              <a:extLst>
                <a:ext uri="{FF2B5EF4-FFF2-40B4-BE49-F238E27FC236}">
                  <a16:creationId xmlns:a16="http://schemas.microsoft.com/office/drawing/2014/main" id="{7FA0C543-8062-4F53-8686-E93E45F01D0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669550" y="340007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74" name="Freeform 32">
              <a:extLst>
                <a:ext uri="{FF2B5EF4-FFF2-40B4-BE49-F238E27FC236}">
                  <a16:creationId xmlns:a16="http://schemas.microsoft.com/office/drawing/2014/main" id="{414128E2-3BDD-4479-A23F-919785B96CA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343410" y="340007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75" name="Freeform 29">
              <a:extLst>
                <a:ext uri="{FF2B5EF4-FFF2-40B4-BE49-F238E27FC236}">
                  <a16:creationId xmlns:a16="http://schemas.microsoft.com/office/drawing/2014/main" id="{E268CFC1-FE3E-43B8-8CC1-EDECAC7301B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907687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76" name="Freeform 30">
              <a:extLst>
                <a:ext uri="{FF2B5EF4-FFF2-40B4-BE49-F238E27FC236}">
                  <a16:creationId xmlns:a16="http://schemas.microsoft.com/office/drawing/2014/main" id="{48905F2C-D3C7-4F22-B80C-A617D2CDDD1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581546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77" name="Freeform 31">
              <a:extLst>
                <a:ext uri="{FF2B5EF4-FFF2-40B4-BE49-F238E27FC236}">
                  <a16:creationId xmlns:a16="http://schemas.microsoft.com/office/drawing/2014/main" id="{5E415D7A-153B-4BE6-A534-891698AEDDC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014782" y="340007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78" name="Freeform 32">
              <a:extLst>
                <a:ext uri="{FF2B5EF4-FFF2-40B4-BE49-F238E27FC236}">
                  <a16:creationId xmlns:a16="http://schemas.microsoft.com/office/drawing/2014/main" id="{49AAA949-C055-4985-868E-80CC35E9617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688641" y="340007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79" name="Freeform 477">
              <a:extLst>
                <a:ext uri="{FF2B5EF4-FFF2-40B4-BE49-F238E27FC236}">
                  <a16:creationId xmlns:a16="http://schemas.microsoft.com/office/drawing/2014/main" id="{9DF40204-D393-4929-B364-3EF6E6DFDBB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252918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80" name="Freeform 478">
              <a:extLst>
                <a:ext uri="{FF2B5EF4-FFF2-40B4-BE49-F238E27FC236}">
                  <a16:creationId xmlns:a16="http://schemas.microsoft.com/office/drawing/2014/main" id="{020584A4-31D8-4275-9C07-C77F07ABBC6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926777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81" name="Freeform 479">
              <a:extLst>
                <a:ext uri="{FF2B5EF4-FFF2-40B4-BE49-F238E27FC236}">
                  <a16:creationId xmlns:a16="http://schemas.microsoft.com/office/drawing/2014/main" id="{FA93F535-3FC1-4781-8824-F58C4DE3718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360012" y="340007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82" name="Freeform 480">
              <a:extLst>
                <a:ext uri="{FF2B5EF4-FFF2-40B4-BE49-F238E27FC236}">
                  <a16:creationId xmlns:a16="http://schemas.microsoft.com/office/drawing/2014/main" id="{3B459755-7697-4749-B7D5-18468604D69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033872" y="340007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83" name="Freeform 29">
              <a:extLst>
                <a:ext uri="{FF2B5EF4-FFF2-40B4-BE49-F238E27FC236}">
                  <a16:creationId xmlns:a16="http://schemas.microsoft.com/office/drawing/2014/main" id="{EC2F29CA-EFE3-4A17-9F53-E9958210776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598148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84" name="Freeform 31">
              <a:extLst>
                <a:ext uri="{FF2B5EF4-FFF2-40B4-BE49-F238E27FC236}">
                  <a16:creationId xmlns:a16="http://schemas.microsoft.com/office/drawing/2014/main" id="{B65095C3-4884-4CC8-BF5F-E6D31464C12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705243" y="340007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85" name="Freeform 29">
              <a:extLst>
                <a:ext uri="{FF2B5EF4-FFF2-40B4-BE49-F238E27FC236}">
                  <a16:creationId xmlns:a16="http://schemas.microsoft.com/office/drawing/2014/main" id="{60CCBCA0-307E-4142-980F-9663E66A99C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269520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86" name="Freeform 30">
              <a:extLst>
                <a:ext uri="{FF2B5EF4-FFF2-40B4-BE49-F238E27FC236}">
                  <a16:creationId xmlns:a16="http://schemas.microsoft.com/office/drawing/2014/main" id="{5143BB9C-ECE1-4409-8307-3F7BB80F4DF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943379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87" name="Freeform 31">
              <a:extLst>
                <a:ext uri="{FF2B5EF4-FFF2-40B4-BE49-F238E27FC236}">
                  <a16:creationId xmlns:a16="http://schemas.microsoft.com/office/drawing/2014/main" id="{A8D24787-125A-4736-B6D5-CBB54DA5C9E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376614" y="340007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88" name="Freeform 32">
              <a:extLst>
                <a:ext uri="{FF2B5EF4-FFF2-40B4-BE49-F238E27FC236}">
                  <a16:creationId xmlns:a16="http://schemas.microsoft.com/office/drawing/2014/main" id="{C10C3F8B-9AFD-4863-9A91-1A2E9C8C905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050474" y="340007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89" name="Freeform 29">
              <a:extLst>
                <a:ext uri="{FF2B5EF4-FFF2-40B4-BE49-F238E27FC236}">
                  <a16:creationId xmlns:a16="http://schemas.microsoft.com/office/drawing/2014/main" id="{73E8CF42-2975-4E1A-B1FE-C4BE0D25A9C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614751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90" name="Freeform 30">
              <a:extLst>
                <a:ext uri="{FF2B5EF4-FFF2-40B4-BE49-F238E27FC236}">
                  <a16:creationId xmlns:a16="http://schemas.microsoft.com/office/drawing/2014/main" id="{5678F24C-5009-4E64-B21E-9501D9BDFB87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288610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91" name="Freeform 31">
              <a:extLst>
                <a:ext uri="{FF2B5EF4-FFF2-40B4-BE49-F238E27FC236}">
                  <a16:creationId xmlns:a16="http://schemas.microsoft.com/office/drawing/2014/main" id="{320D933A-8D07-44C0-BA74-D2D7677F66E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721846" y="340007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92" name="Freeform 32">
              <a:extLst>
                <a:ext uri="{FF2B5EF4-FFF2-40B4-BE49-F238E27FC236}">
                  <a16:creationId xmlns:a16="http://schemas.microsoft.com/office/drawing/2014/main" id="{1F5E24A6-A8FD-4CF4-8C08-5BFFBC3D58A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395705" y="340007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93" name="Freeform 29">
              <a:extLst>
                <a:ext uri="{FF2B5EF4-FFF2-40B4-BE49-F238E27FC236}">
                  <a16:creationId xmlns:a16="http://schemas.microsoft.com/office/drawing/2014/main" id="{C989A943-7262-45A1-9BE6-E0F717A41F2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959982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94" name="Freeform 30">
              <a:extLst>
                <a:ext uri="{FF2B5EF4-FFF2-40B4-BE49-F238E27FC236}">
                  <a16:creationId xmlns:a16="http://schemas.microsoft.com/office/drawing/2014/main" id="{61ACCAF2-2A52-4482-A9F4-D5B3A82EADF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633842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95" name="Freeform 31">
              <a:extLst>
                <a:ext uri="{FF2B5EF4-FFF2-40B4-BE49-F238E27FC236}">
                  <a16:creationId xmlns:a16="http://schemas.microsoft.com/office/drawing/2014/main" id="{2A11B4FA-892A-4C76-A95A-24FC891CA6F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067077" y="340007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96" name="Freeform 32">
              <a:extLst>
                <a:ext uri="{FF2B5EF4-FFF2-40B4-BE49-F238E27FC236}">
                  <a16:creationId xmlns:a16="http://schemas.microsoft.com/office/drawing/2014/main" id="{BC35ABD4-583B-4514-AA9F-F3541D4EAB1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740936" y="340007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97" name="Freeform 29">
              <a:extLst>
                <a:ext uri="{FF2B5EF4-FFF2-40B4-BE49-F238E27FC236}">
                  <a16:creationId xmlns:a16="http://schemas.microsoft.com/office/drawing/2014/main" id="{099E2A5E-1F66-4A6C-BA11-546388AE79F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305213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98" name="Freeform 30">
              <a:extLst>
                <a:ext uri="{FF2B5EF4-FFF2-40B4-BE49-F238E27FC236}">
                  <a16:creationId xmlns:a16="http://schemas.microsoft.com/office/drawing/2014/main" id="{B63247ED-A8D2-4104-8566-AF2BDA292B8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979072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99" name="Freeform 31">
              <a:extLst>
                <a:ext uri="{FF2B5EF4-FFF2-40B4-BE49-F238E27FC236}">
                  <a16:creationId xmlns:a16="http://schemas.microsoft.com/office/drawing/2014/main" id="{5B50F333-6146-4DD9-818B-A2BBE6DE352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412308" y="340007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00" name="Freeform 32">
              <a:extLst>
                <a:ext uri="{FF2B5EF4-FFF2-40B4-BE49-F238E27FC236}">
                  <a16:creationId xmlns:a16="http://schemas.microsoft.com/office/drawing/2014/main" id="{2274CABB-8DED-4706-9F1A-726B6BEF976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086167" y="340007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01" name="Freeform 499">
              <a:extLst>
                <a:ext uri="{FF2B5EF4-FFF2-40B4-BE49-F238E27FC236}">
                  <a16:creationId xmlns:a16="http://schemas.microsoft.com/office/drawing/2014/main" id="{AF80AD94-4DEE-46EA-9563-322BB28212C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650445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02" name="Freeform 500">
              <a:extLst>
                <a:ext uri="{FF2B5EF4-FFF2-40B4-BE49-F238E27FC236}">
                  <a16:creationId xmlns:a16="http://schemas.microsoft.com/office/drawing/2014/main" id="{F1B7DFC8-4587-46B7-AAC8-F87FB21DC4C0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324303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03" name="Freeform 501">
              <a:extLst>
                <a:ext uri="{FF2B5EF4-FFF2-40B4-BE49-F238E27FC236}">
                  <a16:creationId xmlns:a16="http://schemas.microsoft.com/office/drawing/2014/main" id="{C67FB732-0AFE-4115-82D6-1FAF1D4B169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757539" y="340007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04" name="Freeform 502">
              <a:extLst>
                <a:ext uri="{FF2B5EF4-FFF2-40B4-BE49-F238E27FC236}">
                  <a16:creationId xmlns:a16="http://schemas.microsoft.com/office/drawing/2014/main" id="{4C810AFF-19C1-445D-8988-68F2335B919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431399" y="340007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05" name="Freeform 29">
              <a:extLst>
                <a:ext uri="{FF2B5EF4-FFF2-40B4-BE49-F238E27FC236}">
                  <a16:creationId xmlns:a16="http://schemas.microsoft.com/office/drawing/2014/main" id="{1DCD588B-24CE-46DC-ABEA-A5793C1C399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995675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06" name="Freeform 31">
              <a:extLst>
                <a:ext uri="{FF2B5EF4-FFF2-40B4-BE49-F238E27FC236}">
                  <a16:creationId xmlns:a16="http://schemas.microsoft.com/office/drawing/2014/main" id="{F1DCD1F0-3F81-4C08-9226-4A45B763A5F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102769" y="340007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73" name="Freeform 29">
              <a:extLst>
                <a:ext uri="{FF2B5EF4-FFF2-40B4-BE49-F238E27FC236}">
                  <a16:creationId xmlns:a16="http://schemas.microsoft.com/office/drawing/2014/main" id="{1036A621-C305-45CF-8F40-3A4460954BF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667048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74" name="Freeform 30">
              <a:extLst>
                <a:ext uri="{FF2B5EF4-FFF2-40B4-BE49-F238E27FC236}">
                  <a16:creationId xmlns:a16="http://schemas.microsoft.com/office/drawing/2014/main" id="{76497096-B96E-4786-B27A-8AD0C5D2CBA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340907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75" name="Freeform 31">
              <a:extLst>
                <a:ext uri="{FF2B5EF4-FFF2-40B4-BE49-F238E27FC236}">
                  <a16:creationId xmlns:a16="http://schemas.microsoft.com/office/drawing/2014/main" id="{A21FC8CA-0BEA-49B8-9438-E62B41FA373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774142" y="340007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76" name="Freeform 32">
              <a:extLst>
                <a:ext uri="{FF2B5EF4-FFF2-40B4-BE49-F238E27FC236}">
                  <a16:creationId xmlns:a16="http://schemas.microsoft.com/office/drawing/2014/main" id="{77B335DA-4B13-4A1B-8EEE-39C491F03437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448001" y="3400078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77" name="Freeform 29">
              <a:extLst>
                <a:ext uri="{FF2B5EF4-FFF2-40B4-BE49-F238E27FC236}">
                  <a16:creationId xmlns:a16="http://schemas.microsoft.com/office/drawing/2014/main" id="{734CA072-9E2D-4845-A900-23630A88301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012278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78" name="Freeform 30">
              <a:extLst>
                <a:ext uri="{FF2B5EF4-FFF2-40B4-BE49-F238E27FC236}">
                  <a16:creationId xmlns:a16="http://schemas.microsoft.com/office/drawing/2014/main" id="{E7B53676-1AE8-4D6E-96D3-6A7F31F0571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686138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79" name="Freeform 31">
              <a:extLst>
                <a:ext uri="{FF2B5EF4-FFF2-40B4-BE49-F238E27FC236}">
                  <a16:creationId xmlns:a16="http://schemas.microsoft.com/office/drawing/2014/main" id="{54BE4303-35D5-4A86-A302-E222F70F047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119373" y="340007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80" name="Freeform 32">
              <a:extLst>
                <a:ext uri="{FF2B5EF4-FFF2-40B4-BE49-F238E27FC236}">
                  <a16:creationId xmlns:a16="http://schemas.microsoft.com/office/drawing/2014/main" id="{88E87CED-04B5-476D-99C4-4C98D3D907F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793231" y="3400078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81" name="Freeform 29">
              <a:extLst>
                <a:ext uri="{FF2B5EF4-FFF2-40B4-BE49-F238E27FC236}">
                  <a16:creationId xmlns:a16="http://schemas.microsoft.com/office/drawing/2014/main" id="{0EDC7198-FEA6-43FD-ADEA-18F3D5968EF7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357510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82" name="Freeform 30">
              <a:extLst>
                <a:ext uri="{FF2B5EF4-FFF2-40B4-BE49-F238E27FC236}">
                  <a16:creationId xmlns:a16="http://schemas.microsoft.com/office/drawing/2014/main" id="{5B3D6183-CFAB-430F-8659-EF5F2C076B9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031369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83" name="Freeform 31">
              <a:extLst>
                <a:ext uri="{FF2B5EF4-FFF2-40B4-BE49-F238E27FC236}">
                  <a16:creationId xmlns:a16="http://schemas.microsoft.com/office/drawing/2014/main" id="{315F1ECD-1621-467F-9AE8-44B1145E933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464604" y="340007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84" name="Freeform 32">
              <a:extLst>
                <a:ext uri="{FF2B5EF4-FFF2-40B4-BE49-F238E27FC236}">
                  <a16:creationId xmlns:a16="http://schemas.microsoft.com/office/drawing/2014/main" id="{97A20B98-A2D3-482D-87A9-57D7B3FCE7E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138464" y="3400078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85" name="Freeform 29">
              <a:extLst>
                <a:ext uri="{FF2B5EF4-FFF2-40B4-BE49-F238E27FC236}">
                  <a16:creationId xmlns:a16="http://schemas.microsoft.com/office/drawing/2014/main" id="{F848CDB4-3CA9-41C5-96BA-E516A11F906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702740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86" name="Freeform 30">
              <a:extLst>
                <a:ext uri="{FF2B5EF4-FFF2-40B4-BE49-F238E27FC236}">
                  <a16:creationId xmlns:a16="http://schemas.microsoft.com/office/drawing/2014/main" id="{B4ED0023-51CE-4A28-8F14-74133E09AB4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376599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87" name="Freeform 31">
              <a:extLst>
                <a:ext uri="{FF2B5EF4-FFF2-40B4-BE49-F238E27FC236}">
                  <a16:creationId xmlns:a16="http://schemas.microsoft.com/office/drawing/2014/main" id="{EA526ABD-0F5E-4090-8844-FB00086FC7A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809836" y="340007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88" name="Freeform 32">
              <a:extLst>
                <a:ext uri="{FF2B5EF4-FFF2-40B4-BE49-F238E27FC236}">
                  <a16:creationId xmlns:a16="http://schemas.microsoft.com/office/drawing/2014/main" id="{FA5AB9E8-2D5B-4884-BBFD-C2AD82D9EED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483694" y="3400078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89" name="Freeform 387">
              <a:extLst>
                <a:ext uri="{FF2B5EF4-FFF2-40B4-BE49-F238E27FC236}">
                  <a16:creationId xmlns:a16="http://schemas.microsoft.com/office/drawing/2014/main" id="{8FBD0871-FCA7-485D-A512-F03AF1905ED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047972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90" name="Freeform 388">
              <a:extLst>
                <a:ext uri="{FF2B5EF4-FFF2-40B4-BE49-F238E27FC236}">
                  <a16:creationId xmlns:a16="http://schemas.microsoft.com/office/drawing/2014/main" id="{BDF6C8F3-37B7-4E6C-8429-473CEE18836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721830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91" name="Freeform 389">
              <a:extLst>
                <a:ext uri="{FF2B5EF4-FFF2-40B4-BE49-F238E27FC236}">
                  <a16:creationId xmlns:a16="http://schemas.microsoft.com/office/drawing/2014/main" id="{D455863F-CB0D-4728-A5FE-7B7F63EFDDA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155066" y="340007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92" name="Freeform 390">
              <a:extLst>
                <a:ext uri="{FF2B5EF4-FFF2-40B4-BE49-F238E27FC236}">
                  <a16:creationId xmlns:a16="http://schemas.microsoft.com/office/drawing/2014/main" id="{4C24FDD3-2DCE-4961-AA5C-9813821BC69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828926" y="3400078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93" name="Freeform 29">
              <a:extLst>
                <a:ext uri="{FF2B5EF4-FFF2-40B4-BE49-F238E27FC236}">
                  <a16:creationId xmlns:a16="http://schemas.microsoft.com/office/drawing/2014/main" id="{047CB4F5-4E7E-4CBF-926A-2A2357F084C0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393203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94" name="Freeform 31">
              <a:extLst>
                <a:ext uri="{FF2B5EF4-FFF2-40B4-BE49-F238E27FC236}">
                  <a16:creationId xmlns:a16="http://schemas.microsoft.com/office/drawing/2014/main" id="{9869C8EB-AAC4-49F5-BC1D-8B908DE8232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500297" y="340007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95" name="Freeform 29">
              <a:extLst>
                <a:ext uri="{FF2B5EF4-FFF2-40B4-BE49-F238E27FC236}">
                  <a16:creationId xmlns:a16="http://schemas.microsoft.com/office/drawing/2014/main" id="{B01CBDDE-F0A7-4A16-9712-BA802AAFC8F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64575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96" name="Freeform 30">
              <a:extLst>
                <a:ext uri="{FF2B5EF4-FFF2-40B4-BE49-F238E27FC236}">
                  <a16:creationId xmlns:a16="http://schemas.microsoft.com/office/drawing/2014/main" id="{A428EAE8-80C3-42EF-A14C-42B00A1C242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38433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97" name="Freeform 31">
              <a:extLst>
                <a:ext uri="{FF2B5EF4-FFF2-40B4-BE49-F238E27FC236}">
                  <a16:creationId xmlns:a16="http://schemas.microsoft.com/office/drawing/2014/main" id="{A9444C7E-B579-48CE-8207-F06CA36C5C1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71668" y="340007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98" name="Freeform 32">
              <a:extLst>
                <a:ext uri="{FF2B5EF4-FFF2-40B4-BE49-F238E27FC236}">
                  <a16:creationId xmlns:a16="http://schemas.microsoft.com/office/drawing/2014/main" id="{D6ED2ABE-6BAB-44D6-A940-B6DAE67EA700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45528" y="3400078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99" name="Freeform 397">
              <a:extLst>
                <a:ext uri="{FF2B5EF4-FFF2-40B4-BE49-F238E27FC236}">
                  <a16:creationId xmlns:a16="http://schemas.microsoft.com/office/drawing/2014/main" id="{5081E542-69E6-41BF-B82B-8B8210F1476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09805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00" name="Freeform 398">
              <a:extLst>
                <a:ext uri="{FF2B5EF4-FFF2-40B4-BE49-F238E27FC236}">
                  <a16:creationId xmlns:a16="http://schemas.microsoft.com/office/drawing/2014/main" id="{8A1A219D-7DF2-4217-9CE9-26DDB772C48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3664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01" name="Freeform 399">
              <a:extLst>
                <a:ext uri="{FF2B5EF4-FFF2-40B4-BE49-F238E27FC236}">
                  <a16:creationId xmlns:a16="http://schemas.microsoft.com/office/drawing/2014/main" id="{8BD313FC-73AA-4D1A-8F6B-231839C68D8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16899" y="340007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02" name="Freeform 400">
              <a:extLst>
                <a:ext uri="{FF2B5EF4-FFF2-40B4-BE49-F238E27FC236}">
                  <a16:creationId xmlns:a16="http://schemas.microsoft.com/office/drawing/2014/main" id="{E6A6ECBB-37F6-451D-B8EF-ACA25B4FF0A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90758" y="3400078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818" name="Group 1817">
            <a:extLst>
              <a:ext uri="{FF2B5EF4-FFF2-40B4-BE49-F238E27FC236}">
                <a16:creationId xmlns:a16="http://schemas.microsoft.com/office/drawing/2014/main" id="{467AD0AE-48AD-458F-9364-8892C9F2C72D}"/>
              </a:ext>
            </a:extLst>
          </p:cNvPr>
          <p:cNvGrpSpPr/>
          <p:nvPr userDrawn="1"/>
        </p:nvGrpSpPr>
        <p:grpSpPr>
          <a:xfrm>
            <a:off x="83664" y="3769280"/>
            <a:ext cx="12009864" cy="176637"/>
            <a:chOff x="83663" y="3697854"/>
            <a:chExt cx="12009864" cy="176637"/>
          </a:xfrm>
        </p:grpSpPr>
        <p:sp>
          <p:nvSpPr>
            <p:cNvPr id="1707" name="Freeform 29">
              <a:extLst>
                <a:ext uri="{FF2B5EF4-FFF2-40B4-BE49-F238E27FC236}">
                  <a16:creationId xmlns:a16="http://schemas.microsoft.com/office/drawing/2014/main" id="{17FE407A-2FDE-4FD9-AB6B-1752AF0D95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17208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08" name="Freeform 30">
              <a:extLst>
                <a:ext uri="{FF2B5EF4-FFF2-40B4-BE49-F238E27FC236}">
                  <a16:creationId xmlns:a16="http://schemas.microsoft.com/office/drawing/2014/main" id="{1184228A-FA39-464B-AB6A-6401BB38DD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43349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09" name="Freeform 31">
              <a:extLst>
                <a:ext uri="{FF2B5EF4-FFF2-40B4-BE49-F238E27FC236}">
                  <a16:creationId xmlns:a16="http://schemas.microsoft.com/office/drawing/2014/main" id="{74B73DA8-A0F2-4D99-8CDE-8CE13692B8A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95675" y="369785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10" name="Freeform 32">
              <a:extLst>
                <a:ext uri="{FF2B5EF4-FFF2-40B4-BE49-F238E27FC236}">
                  <a16:creationId xmlns:a16="http://schemas.microsoft.com/office/drawing/2014/main" id="{89A03816-6430-4BAC-B797-9C0B276EB3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24302" y="369785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11" name="Freeform 29">
              <a:extLst>
                <a:ext uri="{FF2B5EF4-FFF2-40B4-BE49-F238E27FC236}">
                  <a16:creationId xmlns:a16="http://schemas.microsoft.com/office/drawing/2014/main" id="{D29822F9-A4D1-4D10-A2EA-5D5BD5724C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71978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12" name="Freeform 30">
              <a:extLst>
                <a:ext uri="{FF2B5EF4-FFF2-40B4-BE49-F238E27FC236}">
                  <a16:creationId xmlns:a16="http://schemas.microsoft.com/office/drawing/2014/main" id="{C91557DD-9774-4BA5-AF69-CDB3EF293DB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98118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13" name="Freeform 31">
              <a:extLst>
                <a:ext uri="{FF2B5EF4-FFF2-40B4-BE49-F238E27FC236}">
                  <a16:creationId xmlns:a16="http://schemas.microsoft.com/office/drawing/2014/main" id="{2C0D53D8-0DA5-4317-AAB6-79B6953A2E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650444" y="369785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14" name="Freeform 32">
              <a:extLst>
                <a:ext uri="{FF2B5EF4-FFF2-40B4-BE49-F238E27FC236}">
                  <a16:creationId xmlns:a16="http://schemas.microsoft.com/office/drawing/2014/main" id="{837ABA6A-B9C4-4EBA-9FBB-4243BA5AFA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979072" y="369785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15" name="Freeform 29">
              <a:extLst>
                <a:ext uri="{FF2B5EF4-FFF2-40B4-BE49-F238E27FC236}">
                  <a16:creationId xmlns:a16="http://schemas.microsoft.com/office/drawing/2014/main" id="{D77667AB-D521-4340-965C-511BCE96D8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26746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16" name="Freeform 30">
              <a:extLst>
                <a:ext uri="{FF2B5EF4-FFF2-40B4-BE49-F238E27FC236}">
                  <a16:creationId xmlns:a16="http://schemas.microsoft.com/office/drawing/2014/main" id="{BD2BD189-465D-4227-9095-E7998ABC52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52887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17" name="Freeform 31">
              <a:extLst>
                <a:ext uri="{FF2B5EF4-FFF2-40B4-BE49-F238E27FC236}">
                  <a16:creationId xmlns:a16="http://schemas.microsoft.com/office/drawing/2014/main" id="{A644DD9A-34F6-4E6E-8CAC-AE8789C3CEC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05213" y="369785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18" name="Freeform 32">
              <a:extLst>
                <a:ext uri="{FF2B5EF4-FFF2-40B4-BE49-F238E27FC236}">
                  <a16:creationId xmlns:a16="http://schemas.microsoft.com/office/drawing/2014/main" id="{1A3430E0-7EBF-4117-B45B-6A6AB84297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33841" y="369785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19" name="Freeform 29">
              <a:extLst>
                <a:ext uri="{FF2B5EF4-FFF2-40B4-BE49-F238E27FC236}">
                  <a16:creationId xmlns:a16="http://schemas.microsoft.com/office/drawing/2014/main" id="{9E52CBFC-9C1F-478E-B487-0475A95F94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81515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20" name="Freeform 30">
              <a:extLst>
                <a:ext uri="{FF2B5EF4-FFF2-40B4-BE49-F238E27FC236}">
                  <a16:creationId xmlns:a16="http://schemas.microsoft.com/office/drawing/2014/main" id="{A0987136-EF45-4A96-AC9E-00942EB345D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507656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21" name="Freeform 31">
              <a:extLst>
                <a:ext uri="{FF2B5EF4-FFF2-40B4-BE49-F238E27FC236}">
                  <a16:creationId xmlns:a16="http://schemas.microsoft.com/office/drawing/2014/main" id="{E74EB48D-6FDA-4701-8D1C-23839CEA4C7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59982" y="369785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22" name="Freeform 32">
              <a:extLst>
                <a:ext uri="{FF2B5EF4-FFF2-40B4-BE49-F238E27FC236}">
                  <a16:creationId xmlns:a16="http://schemas.microsoft.com/office/drawing/2014/main" id="{F3F758AD-FCA5-41B3-AB7D-C1C3A9E86D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88610" y="369785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23" name="Freeform 521">
              <a:extLst>
                <a:ext uri="{FF2B5EF4-FFF2-40B4-BE49-F238E27FC236}">
                  <a16:creationId xmlns:a16="http://schemas.microsoft.com/office/drawing/2014/main" id="{CCE8E6F8-213D-40B0-9DB4-A4FA39B56C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836284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24" name="Freeform 522">
              <a:extLst>
                <a:ext uri="{FF2B5EF4-FFF2-40B4-BE49-F238E27FC236}">
                  <a16:creationId xmlns:a16="http://schemas.microsoft.com/office/drawing/2014/main" id="{FF0E7B21-E2CA-4C65-9392-2FD5BE09BAD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162425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25" name="Freeform 523">
              <a:extLst>
                <a:ext uri="{FF2B5EF4-FFF2-40B4-BE49-F238E27FC236}">
                  <a16:creationId xmlns:a16="http://schemas.microsoft.com/office/drawing/2014/main" id="{6F1E1ED6-2F41-485A-BF06-4EF4078FF47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614751" y="369785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26" name="Freeform 524">
              <a:extLst>
                <a:ext uri="{FF2B5EF4-FFF2-40B4-BE49-F238E27FC236}">
                  <a16:creationId xmlns:a16="http://schemas.microsoft.com/office/drawing/2014/main" id="{686B2075-6FDB-4098-A178-2FAC6A3E01A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943378" y="369785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27" name="Freeform 29">
              <a:extLst>
                <a:ext uri="{FF2B5EF4-FFF2-40B4-BE49-F238E27FC236}">
                  <a16:creationId xmlns:a16="http://schemas.microsoft.com/office/drawing/2014/main" id="{2120606B-5026-4440-8A21-6A0C03738CB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491054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28" name="Freeform 31">
              <a:extLst>
                <a:ext uri="{FF2B5EF4-FFF2-40B4-BE49-F238E27FC236}">
                  <a16:creationId xmlns:a16="http://schemas.microsoft.com/office/drawing/2014/main" id="{A1E66B80-019D-4A0B-84BD-A98756CE34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269520" y="369785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29" name="Freeform 29">
              <a:extLst>
                <a:ext uri="{FF2B5EF4-FFF2-40B4-BE49-F238E27FC236}">
                  <a16:creationId xmlns:a16="http://schemas.microsoft.com/office/drawing/2014/main" id="{E7B3AB83-469E-47AB-8461-9638A4684F4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819682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30" name="Freeform 30">
              <a:extLst>
                <a:ext uri="{FF2B5EF4-FFF2-40B4-BE49-F238E27FC236}">
                  <a16:creationId xmlns:a16="http://schemas.microsoft.com/office/drawing/2014/main" id="{90202B5E-CF3C-4BB8-B690-246CCEE0891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145823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31" name="Freeform 31">
              <a:extLst>
                <a:ext uri="{FF2B5EF4-FFF2-40B4-BE49-F238E27FC236}">
                  <a16:creationId xmlns:a16="http://schemas.microsoft.com/office/drawing/2014/main" id="{D9AA7C79-0EC4-41CB-977A-1EAD4AE7B14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598148" y="369785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32" name="Freeform 32">
              <a:extLst>
                <a:ext uri="{FF2B5EF4-FFF2-40B4-BE49-F238E27FC236}">
                  <a16:creationId xmlns:a16="http://schemas.microsoft.com/office/drawing/2014/main" id="{1B4B8450-D752-4207-87B1-9DDC5CA8CB9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926776" y="369785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33" name="Freeform 29">
              <a:extLst>
                <a:ext uri="{FF2B5EF4-FFF2-40B4-BE49-F238E27FC236}">
                  <a16:creationId xmlns:a16="http://schemas.microsoft.com/office/drawing/2014/main" id="{17DBEE79-704D-4DF6-A9F8-B79261A1D0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474451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34" name="Freeform 30">
              <a:extLst>
                <a:ext uri="{FF2B5EF4-FFF2-40B4-BE49-F238E27FC236}">
                  <a16:creationId xmlns:a16="http://schemas.microsoft.com/office/drawing/2014/main" id="{C4B0CDC4-C36C-4AD6-B316-17630577E3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800592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35" name="Freeform 31">
              <a:extLst>
                <a:ext uri="{FF2B5EF4-FFF2-40B4-BE49-F238E27FC236}">
                  <a16:creationId xmlns:a16="http://schemas.microsoft.com/office/drawing/2014/main" id="{327F749F-5961-40CB-838C-7367CA221D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252918" y="369785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36" name="Freeform 32">
              <a:extLst>
                <a:ext uri="{FF2B5EF4-FFF2-40B4-BE49-F238E27FC236}">
                  <a16:creationId xmlns:a16="http://schemas.microsoft.com/office/drawing/2014/main" id="{9BCA627F-8D7A-4117-B84B-B3D8932D46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581546" y="369785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37" name="Freeform 29">
              <a:extLst>
                <a:ext uri="{FF2B5EF4-FFF2-40B4-BE49-F238E27FC236}">
                  <a16:creationId xmlns:a16="http://schemas.microsoft.com/office/drawing/2014/main" id="{5D368B86-2E72-41A9-8846-D2BA0DB411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129220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38" name="Freeform 30">
              <a:extLst>
                <a:ext uri="{FF2B5EF4-FFF2-40B4-BE49-F238E27FC236}">
                  <a16:creationId xmlns:a16="http://schemas.microsoft.com/office/drawing/2014/main" id="{6BA50F4C-E27E-4CE1-B26C-AAA5E94279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455360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39" name="Freeform 31">
              <a:extLst>
                <a:ext uri="{FF2B5EF4-FFF2-40B4-BE49-F238E27FC236}">
                  <a16:creationId xmlns:a16="http://schemas.microsoft.com/office/drawing/2014/main" id="{E0B16A02-F63C-48F7-95B6-29D463D27C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907686" y="369785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40" name="Freeform 32">
              <a:extLst>
                <a:ext uri="{FF2B5EF4-FFF2-40B4-BE49-F238E27FC236}">
                  <a16:creationId xmlns:a16="http://schemas.microsoft.com/office/drawing/2014/main" id="{B402E983-103E-45E7-8045-50AFA2CCA75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36314" y="369785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41" name="Freeform 29">
              <a:extLst>
                <a:ext uri="{FF2B5EF4-FFF2-40B4-BE49-F238E27FC236}">
                  <a16:creationId xmlns:a16="http://schemas.microsoft.com/office/drawing/2014/main" id="{6F0A3176-4124-42D9-B15A-44A8B5F4BD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783989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42" name="Freeform 30">
              <a:extLst>
                <a:ext uri="{FF2B5EF4-FFF2-40B4-BE49-F238E27FC236}">
                  <a16:creationId xmlns:a16="http://schemas.microsoft.com/office/drawing/2014/main" id="{4413C9F3-ECBF-4441-8C80-71FBD4E464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110130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43" name="Freeform 31">
              <a:extLst>
                <a:ext uri="{FF2B5EF4-FFF2-40B4-BE49-F238E27FC236}">
                  <a16:creationId xmlns:a16="http://schemas.microsoft.com/office/drawing/2014/main" id="{4C0C4FFD-F94C-481A-B798-F2C7D40E2C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62455" y="369785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44" name="Freeform 32">
              <a:extLst>
                <a:ext uri="{FF2B5EF4-FFF2-40B4-BE49-F238E27FC236}">
                  <a16:creationId xmlns:a16="http://schemas.microsoft.com/office/drawing/2014/main" id="{67CD8325-4893-4827-8FD3-457A136764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891083" y="369785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45" name="Freeform 543">
              <a:extLst>
                <a:ext uri="{FF2B5EF4-FFF2-40B4-BE49-F238E27FC236}">
                  <a16:creationId xmlns:a16="http://schemas.microsoft.com/office/drawing/2014/main" id="{28A590BC-8764-4827-9563-90390F1FAD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438757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46" name="Freeform 544">
              <a:extLst>
                <a:ext uri="{FF2B5EF4-FFF2-40B4-BE49-F238E27FC236}">
                  <a16:creationId xmlns:a16="http://schemas.microsoft.com/office/drawing/2014/main" id="{65C1C08D-76A6-48A7-AFCC-B4298D63AE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764899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47" name="Freeform 545">
              <a:extLst>
                <a:ext uri="{FF2B5EF4-FFF2-40B4-BE49-F238E27FC236}">
                  <a16:creationId xmlns:a16="http://schemas.microsoft.com/office/drawing/2014/main" id="{AFC0932D-E143-44C8-8A8B-BA72C937866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217225" y="369785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48" name="Freeform 546">
              <a:extLst>
                <a:ext uri="{FF2B5EF4-FFF2-40B4-BE49-F238E27FC236}">
                  <a16:creationId xmlns:a16="http://schemas.microsoft.com/office/drawing/2014/main" id="{E3BBEB22-8117-47E3-9B44-F76335D205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545852" y="369785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49" name="Freeform 29">
              <a:extLst>
                <a:ext uri="{FF2B5EF4-FFF2-40B4-BE49-F238E27FC236}">
                  <a16:creationId xmlns:a16="http://schemas.microsoft.com/office/drawing/2014/main" id="{2D663BCF-F608-4A60-AEFC-C883334A1B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093527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50" name="Freeform 31">
              <a:extLst>
                <a:ext uri="{FF2B5EF4-FFF2-40B4-BE49-F238E27FC236}">
                  <a16:creationId xmlns:a16="http://schemas.microsoft.com/office/drawing/2014/main" id="{08170C0F-1115-4115-9009-6DB393021E9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871993" y="369785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03" name="Freeform 30">
              <a:extLst>
                <a:ext uri="{FF2B5EF4-FFF2-40B4-BE49-F238E27FC236}">
                  <a16:creationId xmlns:a16="http://schemas.microsoft.com/office/drawing/2014/main" id="{E66D0B83-070A-41A7-B047-CF46CAC4D6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2710" y="3701584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04" name="Freeform 32">
              <a:extLst>
                <a:ext uri="{FF2B5EF4-FFF2-40B4-BE49-F238E27FC236}">
                  <a16:creationId xmlns:a16="http://schemas.microsoft.com/office/drawing/2014/main" id="{41BEF55C-3A00-4D11-9390-91B8ED4A931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3663" y="369785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05" name="Freeform 403">
              <a:extLst>
                <a:ext uri="{FF2B5EF4-FFF2-40B4-BE49-F238E27FC236}">
                  <a16:creationId xmlns:a16="http://schemas.microsoft.com/office/drawing/2014/main" id="{3D4E5D95-A585-47A1-A09C-9BF46FA536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1337" y="3701584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06" name="Freeform 404">
              <a:extLst>
                <a:ext uri="{FF2B5EF4-FFF2-40B4-BE49-F238E27FC236}">
                  <a16:creationId xmlns:a16="http://schemas.microsoft.com/office/drawing/2014/main" id="{A5F525E3-4973-4E8A-853B-1308588DC5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57479" y="3701584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07" name="Freeform 405">
              <a:extLst>
                <a:ext uri="{FF2B5EF4-FFF2-40B4-BE49-F238E27FC236}">
                  <a16:creationId xmlns:a16="http://schemas.microsoft.com/office/drawing/2014/main" id="{5DA73921-847A-4E0F-B2A0-73CFDD3440E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9806" y="369785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08" name="Freeform 406">
              <a:extLst>
                <a:ext uri="{FF2B5EF4-FFF2-40B4-BE49-F238E27FC236}">
                  <a16:creationId xmlns:a16="http://schemas.microsoft.com/office/drawing/2014/main" id="{C871C2E8-491B-444B-999C-3B6D1ACD68D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8432" y="369785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09" name="Freeform 29">
              <a:extLst>
                <a:ext uri="{FF2B5EF4-FFF2-40B4-BE49-F238E27FC236}">
                  <a16:creationId xmlns:a16="http://schemas.microsoft.com/office/drawing/2014/main" id="{3DAEFBA8-124C-4771-839E-BBBD21E5694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86107" y="3701584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10" name="Freeform 31">
              <a:extLst>
                <a:ext uri="{FF2B5EF4-FFF2-40B4-BE49-F238E27FC236}">
                  <a16:creationId xmlns:a16="http://schemas.microsoft.com/office/drawing/2014/main" id="{BD02B29D-5421-46A4-8A7D-DA78974AD4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64574" y="369785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11" name="Freeform 29">
              <a:extLst>
                <a:ext uri="{FF2B5EF4-FFF2-40B4-BE49-F238E27FC236}">
                  <a16:creationId xmlns:a16="http://schemas.microsoft.com/office/drawing/2014/main" id="{ACE07CA6-04EE-499F-B0B9-699B3C6A94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14735" y="3701584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12" name="Freeform 30">
              <a:extLst>
                <a:ext uri="{FF2B5EF4-FFF2-40B4-BE49-F238E27FC236}">
                  <a16:creationId xmlns:a16="http://schemas.microsoft.com/office/drawing/2014/main" id="{7BD021BA-0E2E-418B-A078-4D7056245D1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40877" y="3701584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13" name="Freeform 31">
              <a:extLst>
                <a:ext uri="{FF2B5EF4-FFF2-40B4-BE49-F238E27FC236}">
                  <a16:creationId xmlns:a16="http://schemas.microsoft.com/office/drawing/2014/main" id="{10C60CE9-9555-4DCF-8CEC-BBA39468DB3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93203" y="369785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14" name="Freeform 32">
              <a:extLst>
                <a:ext uri="{FF2B5EF4-FFF2-40B4-BE49-F238E27FC236}">
                  <a16:creationId xmlns:a16="http://schemas.microsoft.com/office/drawing/2014/main" id="{46C863CC-1204-4AEF-A22D-DF3FCF0BEB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21829" y="369785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15" name="Freeform 29">
              <a:extLst>
                <a:ext uri="{FF2B5EF4-FFF2-40B4-BE49-F238E27FC236}">
                  <a16:creationId xmlns:a16="http://schemas.microsoft.com/office/drawing/2014/main" id="{E79C5C60-AEC5-4A11-9D7C-ABF3A058AA8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69505" y="3701584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16" name="Freeform 30">
              <a:extLst>
                <a:ext uri="{FF2B5EF4-FFF2-40B4-BE49-F238E27FC236}">
                  <a16:creationId xmlns:a16="http://schemas.microsoft.com/office/drawing/2014/main" id="{08A1AB8F-11BA-476D-B5D9-43B6C95D323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595646" y="3701584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17" name="Freeform 31">
              <a:extLst>
                <a:ext uri="{FF2B5EF4-FFF2-40B4-BE49-F238E27FC236}">
                  <a16:creationId xmlns:a16="http://schemas.microsoft.com/office/drawing/2014/main" id="{5F5EFCA8-FAFD-4917-A54A-AC26344660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47971" y="369785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18" name="Freeform 32">
              <a:extLst>
                <a:ext uri="{FF2B5EF4-FFF2-40B4-BE49-F238E27FC236}">
                  <a16:creationId xmlns:a16="http://schemas.microsoft.com/office/drawing/2014/main" id="{73C3F8F7-4F4D-4D13-B967-DAC3F42644B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376599" y="369785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19" name="Freeform 29">
              <a:extLst>
                <a:ext uri="{FF2B5EF4-FFF2-40B4-BE49-F238E27FC236}">
                  <a16:creationId xmlns:a16="http://schemas.microsoft.com/office/drawing/2014/main" id="{A850A168-A556-480E-9393-A1561FD527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924274" y="3701584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20" name="Freeform 30">
              <a:extLst>
                <a:ext uri="{FF2B5EF4-FFF2-40B4-BE49-F238E27FC236}">
                  <a16:creationId xmlns:a16="http://schemas.microsoft.com/office/drawing/2014/main" id="{9E6019E5-5960-427D-8D6A-0E110A423ED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50415" y="3701584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21" name="Freeform 31">
              <a:extLst>
                <a:ext uri="{FF2B5EF4-FFF2-40B4-BE49-F238E27FC236}">
                  <a16:creationId xmlns:a16="http://schemas.microsoft.com/office/drawing/2014/main" id="{73B422F1-12E5-4C7B-81F3-A1AF372BF7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702740" y="369785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22" name="Freeform 32">
              <a:extLst>
                <a:ext uri="{FF2B5EF4-FFF2-40B4-BE49-F238E27FC236}">
                  <a16:creationId xmlns:a16="http://schemas.microsoft.com/office/drawing/2014/main" id="{87CAAA68-699C-458C-9D55-0CDA9013F8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31368" y="369785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23" name="Freeform 29">
              <a:extLst>
                <a:ext uri="{FF2B5EF4-FFF2-40B4-BE49-F238E27FC236}">
                  <a16:creationId xmlns:a16="http://schemas.microsoft.com/office/drawing/2014/main" id="{CF98567B-448E-410B-9E8E-3A4ED40709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9042" y="3701584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24" name="Freeform 30">
              <a:extLst>
                <a:ext uri="{FF2B5EF4-FFF2-40B4-BE49-F238E27FC236}">
                  <a16:creationId xmlns:a16="http://schemas.microsoft.com/office/drawing/2014/main" id="{B7F267B7-2F20-49BD-A370-8722F174AB8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05183" y="3701584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25" name="Freeform 31">
              <a:extLst>
                <a:ext uri="{FF2B5EF4-FFF2-40B4-BE49-F238E27FC236}">
                  <a16:creationId xmlns:a16="http://schemas.microsoft.com/office/drawing/2014/main" id="{10B1C9F7-9D14-4B13-A1B5-EC3A0E9EA19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7509" y="369785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26" name="Freeform 32">
              <a:extLst>
                <a:ext uri="{FF2B5EF4-FFF2-40B4-BE49-F238E27FC236}">
                  <a16:creationId xmlns:a16="http://schemas.microsoft.com/office/drawing/2014/main" id="{C51045DD-E868-4A21-B667-61B19EDB57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137" y="369785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27" name="Freeform 425">
              <a:extLst>
                <a:ext uri="{FF2B5EF4-FFF2-40B4-BE49-F238E27FC236}">
                  <a16:creationId xmlns:a16="http://schemas.microsoft.com/office/drawing/2014/main" id="{524AACFB-F874-401F-B459-639B47F77EC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33811" y="3701584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28" name="Freeform 426">
              <a:extLst>
                <a:ext uri="{FF2B5EF4-FFF2-40B4-BE49-F238E27FC236}">
                  <a16:creationId xmlns:a16="http://schemas.microsoft.com/office/drawing/2014/main" id="{8551931B-17AF-4406-958E-24898B2325E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59953" y="3701584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29" name="Freeform 427">
              <a:extLst>
                <a:ext uri="{FF2B5EF4-FFF2-40B4-BE49-F238E27FC236}">
                  <a16:creationId xmlns:a16="http://schemas.microsoft.com/office/drawing/2014/main" id="{56B8DD7C-BF22-48B0-B1F3-895ABF7CE75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12279" y="369785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30" name="Freeform 428">
              <a:extLst>
                <a:ext uri="{FF2B5EF4-FFF2-40B4-BE49-F238E27FC236}">
                  <a16:creationId xmlns:a16="http://schemas.microsoft.com/office/drawing/2014/main" id="{753A93E8-F5EB-4F3F-B584-8C01974C75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40906" y="369785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31" name="Freeform 29">
              <a:extLst>
                <a:ext uri="{FF2B5EF4-FFF2-40B4-BE49-F238E27FC236}">
                  <a16:creationId xmlns:a16="http://schemas.microsoft.com/office/drawing/2014/main" id="{6F7FC18E-C56B-485E-B1B6-0A656B4673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88581" y="3701584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32" name="Freeform 31">
              <a:extLst>
                <a:ext uri="{FF2B5EF4-FFF2-40B4-BE49-F238E27FC236}">
                  <a16:creationId xmlns:a16="http://schemas.microsoft.com/office/drawing/2014/main" id="{9BD84D72-C575-48B9-BAF5-EA234A7481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667048" y="369785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817" name="Group 1816">
            <a:extLst>
              <a:ext uri="{FF2B5EF4-FFF2-40B4-BE49-F238E27FC236}">
                <a16:creationId xmlns:a16="http://schemas.microsoft.com/office/drawing/2014/main" id="{03FF1F65-9B53-4447-9561-8C77C76AC1E1}"/>
              </a:ext>
            </a:extLst>
          </p:cNvPr>
          <p:cNvGrpSpPr/>
          <p:nvPr userDrawn="1"/>
        </p:nvGrpSpPr>
        <p:grpSpPr>
          <a:xfrm>
            <a:off x="83664" y="4054314"/>
            <a:ext cx="12009863" cy="176637"/>
            <a:chOff x="83664" y="3988163"/>
            <a:chExt cx="12009863" cy="176637"/>
          </a:xfrm>
        </p:grpSpPr>
        <p:sp>
          <p:nvSpPr>
            <p:cNvPr id="1751" name="Freeform 29">
              <a:extLst>
                <a:ext uri="{FF2B5EF4-FFF2-40B4-BE49-F238E27FC236}">
                  <a16:creationId xmlns:a16="http://schemas.microsoft.com/office/drawing/2014/main" id="{6CEABA6D-E952-4508-95C7-90A7AD34591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871994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52" name="Freeform 30">
              <a:extLst>
                <a:ext uri="{FF2B5EF4-FFF2-40B4-BE49-F238E27FC236}">
                  <a16:creationId xmlns:a16="http://schemas.microsoft.com/office/drawing/2014/main" id="{1AA0E849-A0D3-4BF6-8DCD-C374BD404F7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545853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53" name="Freeform 31">
              <a:extLst>
                <a:ext uri="{FF2B5EF4-FFF2-40B4-BE49-F238E27FC236}">
                  <a16:creationId xmlns:a16="http://schemas.microsoft.com/office/drawing/2014/main" id="{11BAA6CA-4C22-4B41-B964-D9616FAF5B7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979088" y="398816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54" name="Freeform 32">
              <a:extLst>
                <a:ext uri="{FF2B5EF4-FFF2-40B4-BE49-F238E27FC236}">
                  <a16:creationId xmlns:a16="http://schemas.microsoft.com/office/drawing/2014/main" id="{B220A376-DEFB-4028-BA85-15E13D0972D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652948" y="398816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55" name="Freeform 29">
              <a:extLst>
                <a:ext uri="{FF2B5EF4-FFF2-40B4-BE49-F238E27FC236}">
                  <a16:creationId xmlns:a16="http://schemas.microsoft.com/office/drawing/2014/main" id="{CB213A73-6BC9-4898-B2BE-1460875662A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217224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56" name="Freeform 30">
              <a:extLst>
                <a:ext uri="{FF2B5EF4-FFF2-40B4-BE49-F238E27FC236}">
                  <a16:creationId xmlns:a16="http://schemas.microsoft.com/office/drawing/2014/main" id="{5FE5754A-C158-4FA1-AFB9-703820BB2B2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891084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57" name="Freeform 31">
              <a:extLst>
                <a:ext uri="{FF2B5EF4-FFF2-40B4-BE49-F238E27FC236}">
                  <a16:creationId xmlns:a16="http://schemas.microsoft.com/office/drawing/2014/main" id="{30993B25-CB5A-460B-BA58-314F2F05D7B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324319" y="398816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58" name="Freeform 32">
              <a:extLst>
                <a:ext uri="{FF2B5EF4-FFF2-40B4-BE49-F238E27FC236}">
                  <a16:creationId xmlns:a16="http://schemas.microsoft.com/office/drawing/2014/main" id="{6591E170-61B5-4A4A-8E2F-F7FAF059071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998178" y="398816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59" name="Freeform 29">
              <a:extLst>
                <a:ext uri="{FF2B5EF4-FFF2-40B4-BE49-F238E27FC236}">
                  <a16:creationId xmlns:a16="http://schemas.microsoft.com/office/drawing/2014/main" id="{CCAFB71E-6D93-459A-B5A4-70E84863523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562456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60" name="Freeform 30">
              <a:extLst>
                <a:ext uri="{FF2B5EF4-FFF2-40B4-BE49-F238E27FC236}">
                  <a16:creationId xmlns:a16="http://schemas.microsoft.com/office/drawing/2014/main" id="{C8DBB787-7878-4979-BE6F-863C0E42316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236315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61" name="Freeform 31">
              <a:extLst>
                <a:ext uri="{FF2B5EF4-FFF2-40B4-BE49-F238E27FC236}">
                  <a16:creationId xmlns:a16="http://schemas.microsoft.com/office/drawing/2014/main" id="{B2BCAD9C-AC5E-429F-B365-D757EFAEFE7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669550" y="398816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62" name="Freeform 32">
              <a:extLst>
                <a:ext uri="{FF2B5EF4-FFF2-40B4-BE49-F238E27FC236}">
                  <a16:creationId xmlns:a16="http://schemas.microsoft.com/office/drawing/2014/main" id="{E8C4D6D2-9F0C-4AB0-B984-1DEB3FAE82D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343410" y="398816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63" name="Freeform 29">
              <a:extLst>
                <a:ext uri="{FF2B5EF4-FFF2-40B4-BE49-F238E27FC236}">
                  <a16:creationId xmlns:a16="http://schemas.microsoft.com/office/drawing/2014/main" id="{D005CBE4-9E51-4434-9AF3-408F09414C7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907687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64" name="Freeform 30">
              <a:extLst>
                <a:ext uri="{FF2B5EF4-FFF2-40B4-BE49-F238E27FC236}">
                  <a16:creationId xmlns:a16="http://schemas.microsoft.com/office/drawing/2014/main" id="{58BA0F3B-9AD4-47AE-A6A9-A5E94D07AC8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581546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65" name="Freeform 31">
              <a:extLst>
                <a:ext uri="{FF2B5EF4-FFF2-40B4-BE49-F238E27FC236}">
                  <a16:creationId xmlns:a16="http://schemas.microsoft.com/office/drawing/2014/main" id="{7DC50B31-5D4D-4009-BFC1-CABDF333F9A0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014782" y="398816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66" name="Freeform 32">
              <a:extLst>
                <a:ext uri="{FF2B5EF4-FFF2-40B4-BE49-F238E27FC236}">
                  <a16:creationId xmlns:a16="http://schemas.microsoft.com/office/drawing/2014/main" id="{A748FE50-B695-46F2-B7ED-38FCBD8A5FA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688641" y="398816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67" name="Freeform 565">
              <a:extLst>
                <a:ext uri="{FF2B5EF4-FFF2-40B4-BE49-F238E27FC236}">
                  <a16:creationId xmlns:a16="http://schemas.microsoft.com/office/drawing/2014/main" id="{C9A3D9EC-0FAD-408D-AD16-D8B4522F784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252918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68" name="Freeform 566">
              <a:extLst>
                <a:ext uri="{FF2B5EF4-FFF2-40B4-BE49-F238E27FC236}">
                  <a16:creationId xmlns:a16="http://schemas.microsoft.com/office/drawing/2014/main" id="{912659A5-C858-4F5E-854C-EEE69C01718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926777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69" name="Freeform 567">
              <a:extLst>
                <a:ext uri="{FF2B5EF4-FFF2-40B4-BE49-F238E27FC236}">
                  <a16:creationId xmlns:a16="http://schemas.microsoft.com/office/drawing/2014/main" id="{8C5414FE-C533-436C-B33E-7033AEB3A5B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360012" y="398816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70" name="Freeform 568">
              <a:extLst>
                <a:ext uri="{FF2B5EF4-FFF2-40B4-BE49-F238E27FC236}">
                  <a16:creationId xmlns:a16="http://schemas.microsoft.com/office/drawing/2014/main" id="{13CD9A4C-A45B-4083-BD19-6DAF39F1836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033872" y="398816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71" name="Freeform 29">
              <a:extLst>
                <a:ext uri="{FF2B5EF4-FFF2-40B4-BE49-F238E27FC236}">
                  <a16:creationId xmlns:a16="http://schemas.microsoft.com/office/drawing/2014/main" id="{4D201FE8-16E2-4F43-BADD-E866C46829E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598148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72" name="Freeform 31">
              <a:extLst>
                <a:ext uri="{FF2B5EF4-FFF2-40B4-BE49-F238E27FC236}">
                  <a16:creationId xmlns:a16="http://schemas.microsoft.com/office/drawing/2014/main" id="{6335E7FD-03B1-4151-99FA-9B76ED5E2E3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705243" y="398816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73" name="Freeform 29">
              <a:extLst>
                <a:ext uri="{FF2B5EF4-FFF2-40B4-BE49-F238E27FC236}">
                  <a16:creationId xmlns:a16="http://schemas.microsoft.com/office/drawing/2014/main" id="{511159B3-3CFE-41D7-8235-91341DECEFB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269520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74" name="Freeform 30">
              <a:extLst>
                <a:ext uri="{FF2B5EF4-FFF2-40B4-BE49-F238E27FC236}">
                  <a16:creationId xmlns:a16="http://schemas.microsoft.com/office/drawing/2014/main" id="{0110C056-BCC8-4269-B479-216D39614B8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943379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75" name="Freeform 31">
              <a:extLst>
                <a:ext uri="{FF2B5EF4-FFF2-40B4-BE49-F238E27FC236}">
                  <a16:creationId xmlns:a16="http://schemas.microsoft.com/office/drawing/2014/main" id="{629FA7F3-F5AF-4356-83F2-0FA42F3E50C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376614" y="398816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76" name="Freeform 32">
              <a:extLst>
                <a:ext uri="{FF2B5EF4-FFF2-40B4-BE49-F238E27FC236}">
                  <a16:creationId xmlns:a16="http://schemas.microsoft.com/office/drawing/2014/main" id="{72870FDE-4D3B-4E8D-9910-4122861C766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050474" y="398816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77" name="Freeform 29">
              <a:extLst>
                <a:ext uri="{FF2B5EF4-FFF2-40B4-BE49-F238E27FC236}">
                  <a16:creationId xmlns:a16="http://schemas.microsoft.com/office/drawing/2014/main" id="{A9914180-BC26-4432-B527-3A5901626DE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614751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78" name="Freeform 30">
              <a:extLst>
                <a:ext uri="{FF2B5EF4-FFF2-40B4-BE49-F238E27FC236}">
                  <a16:creationId xmlns:a16="http://schemas.microsoft.com/office/drawing/2014/main" id="{33A4B091-6813-43A9-9E22-279B1BD2917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288610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79" name="Freeform 31">
              <a:extLst>
                <a:ext uri="{FF2B5EF4-FFF2-40B4-BE49-F238E27FC236}">
                  <a16:creationId xmlns:a16="http://schemas.microsoft.com/office/drawing/2014/main" id="{8085FA5A-ED9E-4BC7-B0CD-C9F7722BBB7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721846" y="398816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80" name="Freeform 32">
              <a:extLst>
                <a:ext uri="{FF2B5EF4-FFF2-40B4-BE49-F238E27FC236}">
                  <a16:creationId xmlns:a16="http://schemas.microsoft.com/office/drawing/2014/main" id="{CA4C268C-040A-4B92-9F06-7B6F04F80E20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395705" y="398816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81" name="Freeform 29">
              <a:extLst>
                <a:ext uri="{FF2B5EF4-FFF2-40B4-BE49-F238E27FC236}">
                  <a16:creationId xmlns:a16="http://schemas.microsoft.com/office/drawing/2014/main" id="{D41CB1AE-D554-4C7B-BAA6-13B3210D000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959982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82" name="Freeform 30">
              <a:extLst>
                <a:ext uri="{FF2B5EF4-FFF2-40B4-BE49-F238E27FC236}">
                  <a16:creationId xmlns:a16="http://schemas.microsoft.com/office/drawing/2014/main" id="{F6898040-2126-413F-8CB2-5871EAAACDC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633842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83" name="Freeform 31">
              <a:extLst>
                <a:ext uri="{FF2B5EF4-FFF2-40B4-BE49-F238E27FC236}">
                  <a16:creationId xmlns:a16="http://schemas.microsoft.com/office/drawing/2014/main" id="{68FB2FB5-0EDA-4FD6-87FA-3AA196365F1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067077" y="398816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84" name="Freeform 32">
              <a:extLst>
                <a:ext uri="{FF2B5EF4-FFF2-40B4-BE49-F238E27FC236}">
                  <a16:creationId xmlns:a16="http://schemas.microsoft.com/office/drawing/2014/main" id="{33B71BB0-F02E-4F4F-BACA-ADC766453CE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740936" y="398816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85" name="Freeform 29">
              <a:extLst>
                <a:ext uri="{FF2B5EF4-FFF2-40B4-BE49-F238E27FC236}">
                  <a16:creationId xmlns:a16="http://schemas.microsoft.com/office/drawing/2014/main" id="{32768455-96D0-41F8-8803-C6D6546306F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305213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86" name="Freeform 30">
              <a:extLst>
                <a:ext uri="{FF2B5EF4-FFF2-40B4-BE49-F238E27FC236}">
                  <a16:creationId xmlns:a16="http://schemas.microsoft.com/office/drawing/2014/main" id="{4FF83843-8FBE-404B-A652-F25A1070AAB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979072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87" name="Freeform 31">
              <a:extLst>
                <a:ext uri="{FF2B5EF4-FFF2-40B4-BE49-F238E27FC236}">
                  <a16:creationId xmlns:a16="http://schemas.microsoft.com/office/drawing/2014/main" id="{531C27FF-0CAA-4E88-877A-69411ED9AA2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412308" y="398816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88" name="Freeform 32">
              <a:extLst>
                <a:ext uri="{FF2B5EF4-FFF2-40B4-BE49-F238E27FC236}">
                  <a16:creationId xmlns:a16="http://schemas.microsoft.com/office/drawing/2014/main" id="{1E576583-92EB-4BC7-9333-5B753D92651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086167" y="398816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89" name="Freeform 587">
              <a:extLst>
                <a:ext uri="{FF2B5EF4-FFF2-40B4-BE49-F238E27FC236}">
                  <a16:creationId xmlns:a16="http://schemas.microsoft.com/office/drawing/2014/main" id="{3B8B7108-49D5-47B3-8EAE-1F51F2E5D57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650445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90" name="Freeform 588">
              <a:extLst>
                <a:ext uri="{FF2B5EF4-FFF2-40B4-BE49-F238E27FC236}">
                  <a16:creationId xmlns:a16="http://schemas.microsoft.com/office/drawing/2014/main" id="{E8CB911C-EC4D-4F84-9348-FBEEF28EAC77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324303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91" name="Freeform 589">
              <a:extLst>
                <a:ext uri="{FF2B5EF4-FFF2-40B4-BE49-F238E27FC236}">
                  <a16:creationId xmlns:a16="http://schemas.microsoft.com/office/drawing/2014/main" id="{DAC7E04B-02A9-4EAB-A744-97A7C5400B6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757539" y="398816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92" name="Freeform 590">
              <a:extLst>
                <a:ext uri="{FF2B5EF4-FFF2-40B4-BE49-F238E27FC236}">
                  <a16:creationId xmlns:a16="http://schemas.microsoft.com/office/drawing/2014/main" id="{F4F7B3CD-E8CF-4328-B22B-D4F9CD3401B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431399" y="398816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93" name="Freeform 29">
              <a:extLst>
                <a:ext uri="{FF2B5EF4-FFF2-40B4-BE49-F238E27FC236}">
                  <a16:creationId xmlns:a16="http://schemas.microsoft.com/office/drawing/2014/main" id="{31AEE46C-2A33-47B4-A20C-9123C9EDC72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995675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94" name="Freeform 31">
              <a:extLst>
                <a:ext uri="{FF2B5EF4-FFF2-40B4-BE49-F238E27FC236}">
                  <a16:creationId xmlns:a16="http://schemas.microsoft.com/office/drawing/2014/main" id="{12871CD8-2DB0-49E2-A2FE-9D885A4DA3E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102769" y="398816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33" name="Freeform 29">
              <a:extLst>
                <a:ext uri="{FF2B5EF4-FFF2-40B4-BE49-F238E27FC236}">
                  <a16:creationId xmlns:a16="http://schemas.microsoft.com/office/drawing/2014/main" id="{95817B6D-040B-4DDD-9348-0534339788B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667048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34" name="Freeform 30">
              <a:extLst>
                <a:ext uri="{FF2B5EF4-FFF2-40B4-BE49-F238E27FC236}">
                  <a16:creationId xmlns:a16="http://schemas.microsoft.com/office/drawing/2014/main" id="{C3DF66BE-EE07-49C6-AF25-C78FA2E42ED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340907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35" name="Freeform 31">
              <a:extLst>
                <a:ext uri="{FF2B5EF4-FFF2-40B4-BE49-F238E27FC236}">
                  <a16:creationId xmlns:a16="http://schemas.microsoft.com/office/drawing/2014/main" id="{CE05D7B4-2578-4FE8-972C-2D24B34ABFD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774142" y="3988163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36" name="Freeform 32">
              <a:extLst>
                <a:ext uri="{FF2B5EF4-FFF2-40B4-BE49-F238E27FC236}">
                  <a16:creationId xmlns:a16="http://schemas.microsoft.com/office/drawing/2014/main" id="{FC8D02A6-BD82-4503-9DDE-6669955756C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448001" y="3988163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37" name="Freeform 29">
              <a:extLst>
                <a:ext uri="{FF2B5EF4-FFF2-40B4-BE49-F238E27FC236}">
                  <a16:creationId xmlns:a16="http://schemas.microsoft.com/office/drawing/2014/main" id="{854A1D4B-FA43-47CA-AC85-FB20F2E3014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012278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38" name="Freeform 30">
              <a:extLst>
                <a:ext uri="{FF2B5EF4-FFF2-40B4-BE49-F238E27FC236}">
                  <a16:creationId xmlns:a16="http://schemas.microsoft.com/office/drawing/2014/main" id="{5AF95BA3-0AEC-412B-99BC-DB00E036A80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686138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39" name="Freeform 31">
              <a:extLst>
                <a:ext uri="{FF2B5EF4-FFF2-40B4-BE49-F238E27FC236}">
                  <a16:creationId xmlns:a16="http://schemas.microsoft.com/office/drawing/2014/main" id="{D264550B-484F-481F-9EF3-C1E8E944DAE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119373" y="3988163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40" name="Freeform 32">
              <a:extLst>
                <a:ext uri="{FF2B5EF4-FFF2-40B4-BE49-F238E27FC236}">
                  <a16:creationId xmlns:a16="http://schemas.microsoft.com/office/drawing/2014/main" id="{38129DBE-8B39-4887-89F3-64051744870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793231" y="3988163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41" name="Freeform 29">
              <a:extLst>
                <a:ext uri="{FF2B5EF4-FFF2-40B4-BE49-F238E27FC236}">
                  <a16:creationId xmlns:a16="http://schemas.microsoft.com/office/drawing/2014/main" id="{831A8309-6A73-45C2-B087-1CCCC1283E9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357510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42" name="Freeform 30">
              <a:extLst>
                <a:ext uri="{FF2B5EF4-FFF2-40B4-BE49-F238E27FC236}">
                  <a16:creationId xmlns:a16="http://schemas.microsoft.com/office/drawing/2014/main" id="{C98AD516-251A-4C67-BB65-9BBFC73ADD4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031369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43" name="Freeform 31">
              <a:extLst>
                <a:ext uri="{FF2B5EF4-FFF2-40B4-BE49-F238E27FC236}">
                  <a16:creationId xmlns:a16="http://schemas.microsoft.com/office/drawing/2014/main" id="{2334F0F6-77D7-4855-B129-F231B2969D5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464604" y="3988163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44" name="Freeform 32">
              <a:extLst>
                <a:ext uri="{FF2B5EF4-FFF2-40B4-BE49-F238E27FC236}">
                  <a16:creationId xmlns:a16="http://schemas.microsoft.com/office/drawing/2014/main" id="{8620528F-4DAB-4557-950E-B549476181C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138464" y="3988163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45" name="Freeform 29">
              <a:extLst>
                <a:ext uri="{FF2B5EF4-FFF2-40B4-BE49-F238E27FC236}">
                  <a16:creationId xmlns:a16="http://schemas.microsoft.com/office/drawing/2014/main" id="{657793A8-CF03-471A-AB50-1D186E625C6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702740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46" name="Freeform 30">
              <a:extLst>
                <a:ext uri="{FF2B5EF4-FFF2-40B4-BE49-F238E27FC236}">
                  <a16:creationId xmlns:a16="http://schemas.microsoft.com/office/drawing/2014/main" id="{6418A16B-9A9F-458C-8DBE-E70FDFCC32B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376599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47" name="Freeform 31">
              <a:extLst>
                <a:ext uri="{FF2B5EF4-FFF2-40B4-BE49-F238E27FC236}">
                  <a16:creationId xmlns:a16="http://schemas.microsoft.com/office/drawing/2014/main" id="{47E19927-3850-43A4-8E30-2BA40B757AF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809836" y="3988163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48" name="Freeform 32">
              <a:extLst>
                <a:ext uri="{FF2B5EF4-FFF2-40B4-BE49-F238E27FC236}">
                  <a16:creationId xmlns:a16="http://schemas.microsoft.com/office/drawing/2014/main" id="{EB5686E5-0C6D-4EBD-9161-C598BFF573C7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483694" y="3988163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49" name="Freeform 447">
              <a:extLst>
                <a:ext uri="{FF2B5EF4-FFF2-40B4-BE49-F238E27FC236}">
                  <a16:creationId xmlns:a16="http://schemas.microsoft.com/office/drawing/2014/main" id="{7644655A-D839-4908-9EFA-3A72DBA442D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047972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50" name="Freeform 448">
              <a:extLst>
                <a:ext uri="{FF2B5EF4-FFF2-40B4-BE49-F238E27FC236}">
                  <a16:creationId xmlns:a16="http://schemas.microsoft.com/office/drawing/2014/main" id="{47F5CED3-FA95-4B65-9936-433082510EE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721830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51" name="Freeform 449">
              <a:extLst>
                <a:ext uri="{FF2B5EF4-FFF2-40B4-BE49-F238E27FC236}">
                  <a16:creationId xmlns:a16="http://schemas.microsoft.com/office/drawing/2014/main" id="{7B796CBC-3037-431F-919B-2874346EEC5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155066" y="3988163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52" name="Freeform 450">
              <a:extLst>
                <a:ext uri="{FF2B5EF4-FFF2-40B4-BE49-F238E27FC236}">
                  <a16:creationId xmlns:a16="http://schemas.microsoft.com/office/drawing/2014/main" id="{2C963BF1-7C4A-420B-9C74-3936A9BFE64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828926" y="3988163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53" name="Freeform 29">
              <a:extLst>
                <a:ext uri="{FF2B5EF4-FFF2-40B4-BE49-F238E27FC236}">
                  <a16:creationId xmlns:a16="http://schemas.microsoft.com/office/drawing/2014/main" id="{39EB11D3-7A18-41EC-8721-580B169FD06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393203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54" name="Freeform 31">
              <a:extLst>
                <a:ext uri="{FF2B5EF4-FFF2-40B4-BE49-F238E27FC236}">
                  <a16:creationId xmlns:a16="http://schemas.microsoft.com/office/drawing/2014/main" id="{BE349951-DDC5-4036-9168-327ED01A7F6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500297" y="3988163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55" name="Freeform 29">
              <a:extLst>
                <a:ext uri="{FF2B5EF4-FFF2-40B4-BE49-F238E27FC236}">
                  <a16:creationId xmlns:a16="http://schemas.microsoft.com/office/drawing/2014/main" id="{439ECB52-59C5-4248-9E6D-F64D01290A9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64575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56" name="Freeform 30">
              <a:extLst>
                <a:ext uri="{FF2B5EF4-FFF2-40B4-BE49-F238E27FC236}">
                  <a16:creationId xmlns:a16="http://schemas.microsoft.com/office/drawing/2014/main" id="{A540F224-FE70-41BB-8ED2-8189D9CA351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38433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57" name="Freeform 31">
              <a:extLst>
                <a:ext uri="{FF2B5EF4-FFF2-40B4-BE49-F238E27FC236}">
                  <a16:creationId xmlns:a16="http://schemas.microsoft.com/office/drawing/2014/main" id="{E88AAEF8-418E-4319-8550-98791E25C9A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71668" y="3988163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58" name="Freeform 32">
              <a:extLst>
                <a:ext uri="{FF2B5EF4-FFF2-40B4-BE49-F238E27FC236}">
                  <a16:creationId xmlns:a16="http://schemas.microsoft.com/office/drawing/2014/main" id="{1B8F18B3-559C-4EC9-BF41-EC4925420FD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45528" y="3988163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59" name="Freeform 29">
              <a:extLst>
                <a:ext uri="{FF2B5EF4-FFF2-40B4-BE49-F238E27FC236}">
                  <a16:creationId xmlns:a16="http://schemas.microsoft.com/office/drawing/2014/main" id="{36A2FC45-5203-4AD9-885F-11219EE753E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09805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60" name="Freeform 30">
              <a:extLst>
                <a:ext uri="{FF2B5EF4-FFF2-40B4-BE49-F238E27FC236}">
                  <a16:creationId xmlns:a16="http://schemas.microsoft.com/office/drawing/2014/main" id="{8D335CF5-B47A-4403-AD42-4C985E3BE40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3664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61" name="Freeform 31">
              <a:extLst>
                <a:ext uri="{FF2B5EF4-FFF2-40B4-BE49-F238E27FC236}">
                  <a16:creationId xmlns:a16="http://schemas.microsoft.com/office/drawing/2014/main" id="{4076E064-BBD2-41BF-8D95-16A4623D64F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16899" y="3988163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62" name="Freeform 32">
              <a:extLst>
                <a:ext uri="{FF2B5EF4-FFF2-40B4-BE49-F238E27FC236}">
                  <a16:creationId xmlns:a16="http://schemas.microsoft.com/office/drawing/2014/main" id="{C63CB843-A8CC-401A-91B0-7241179120D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90758" y="3988163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39613919"/>
      </p:ext>
    </p:extLst>
  </p:cSld>
  <p:clrMapOvr>
    <a:masterClrMapping/>
  </p:clrMapOvr>
  <p:transition>
    <p:fade/>
  </p:transition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Sectio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9232" y="3145042"/>
            <a:ext cx="3288506" cy="704445"/>
          </a:xfrm>
          <a:prstGeom prst="rect">
            <a:avLst/>
          </a:prstGeom>
        </p:spPr>
      </p:pic>
      <p:sp>
        <p:nvSpPr>
          <p:cNvPr id="4" name="TextBox 3"/>
          <p:cNvSpPr txBox="1">
            <a:spLocks noChangeArrowheads="1"/>
          </p:cNvSpPr>
          <p:nvPr userDrawn="1"/>
        </p:nvSpPr>
        <p:spPr bwMode="auto">
          <a:xfrm>
            <a:off x="266127" y="5819469"/>
            <a:ext cx="11659748" cy="888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79234" tIns="143389" rIns="179234" bIns="143389"/>
          <a:lstStyle>
            <a:lvl1pPr>
              <a:defRPr>
                <a:solidFill>
                  <a:schemeClr val="tx1"/>
                </a:solidFill>
                <a:latin typeface="Segoe U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charset="0"/>
                <a:ea typeface="ＭＳ Ｐゴシック" charset="0"/>
              </a:defRPr>
            </a:lvl5pPr>
            <a:lvl6pPr marL="2514600" indent="-228600" defTabSz="9318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charset="0"/>
                <a:ea typeface="ＭＳ Ｐゴシック" charset="0"/>
              </a:defRPr>
            </a:lvl6pPr>
            <a:lvl7pPr marL="2971800" indent="-228600" defTabSz="9318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charset="0"/>
                <a:ea typeface="ＭＳ Ｐゴシック" charset="0"/>
              </a:defRPr>
            </a:lvl7pPr>
            <a:lvl8pPr marL="3429000" indent="-228600" defTabSz="9318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charset="0"/>
                <a:ea typeface="ＭＳ Ｐゴシック" charset="0"/>
              </a:defRPr>
            </a:lvl8pPr>
            <a:lvl9pPr marL="3886200" indent="-228600" defTabSz="9318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charset="0"/>
                <a:ea typeface="ＭＳ Ｐゴシック" charset="0"/>
              </a:defRPr>
            </a:lvl9pPr>
          </a:lstStyle>
          <a:p>
            <a:pPr defTabSz="913154" fontAlgn="base">
              <a:lnSpc>
                <a:spcPts val="1174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80">
                <a:solidFill>
                  <a:srgbClr val="FFFFFF"/>
                </a:solidFill>
              </a:rPr>
              <a:t>© 2017 Microsoft Corporation. All rights reserved. Microsoft, Windows, and other product names are or may be registered trademarks and/or trademarks in the U.S. and/or other countries.</a:t>
            </a:r>
          </a:p>
          <a:p>
            <a:pPr defTabSz="913154" fontAlgn="base">
              <a:lnSpc>
                <a:spcPts val="1174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80">
                <a:solidFill>
                  <a:srgbClr val="FFFFFF"/>
                </a:solidFill>
              </a:rPr>
              <a:t>The information herein is for informational purposes only and represents the current view of Microsoft Corporation as of the date of this presentation. Because Microsoft must respond to changing market</a:t>
            </a:r>
          </a:p>
          <a:p>
            <a:pPr defTabSz="913154" fontAlgn="base">
              <a:lnSpc>
                <a:spcPts val="1174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80">
                <a:solidFill>
                  <a:srgbClr val="FFFFFF"/>
                </a:solidFill>
              </a:rPr>
              <a:t>conditions, it should not be interpreted to be a commitment on the part of Microsoft, and Microsoft cannot guarantee the accuracy of any information provided after the date of this presentation.</a:t>
            </a:r>
          </a:p>
          <a:p>
            <a:pPr defTabSz="913154" fontAlgn="base">
              <a:lnSpc>
                <a:spcPts val="1174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80">
                <a:solidFill>
                  <a:srgbClr val="FFFFFF"/>
                </a:solidFill>
              </a:rPr>
              <a:t>MICROSOFT MAKES NO WARRANTIES, EXPRESS, IMPLIED OR STATUTORY, AS TO THE INFORMATION IN THIS PRESENTATION.</a:t>
            </a:r>
          </a:p>
        </p:txBody>
      </p:sp>
    </p:spTree>
    <p:extLst>
      <p:ext uri="{BB962C8B-B14F-4D97-AF65-F5344CB8AC3E}">
        <p14:creationId xmlns:p14="http://schemas.microsoft.com/office/powerpoint/2010/main" val="3292930778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BDBC305C-A9C3-4278-AFC0-C99DFD80A6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440495"/>
            <a:ext cx="11336039" cy="758022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916450756"/>
      </p:ext>
    </p:extLst>
  </p:cSld>
  <p:clrMapOvr>
    <a:masterClrMapping/>
  </p:clrMapOvr>
  <p:transition>
    <p:fade/>
  </p:transition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02461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8152688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body slide (with bulle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302551"/>
            <a:ext cx="11336039" cy="758022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Heading Segoe UI </a:t>
            </a:r>
            <a:r>
              <a:rPr lang="en-US" err="1"/>
              <a:t>Semibold</a:t>
            </a:r>
            <a:r>
              <a:rPr lang="en-US"/>
              <a:t> 32pt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BF94EA65-2CBF-4A04-9D22-169D8572F34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6423" y="991608"/>
            <a:ext cx="11339774" cy="271592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274"/>
              </a:spcAft>
              <a:buNone/>
              <a:defRPr sz="1961" b="0" i="0">
                <a:solidFill>
                  <a:srgbClr val="000000"/>
                </a:solidFill>
                <a:latin typeface="+mn-lt"/>
              </a:defRPr>
            </a:lvl1pPr>
            <a:lvl2pPr marL="224097" indent="0">
              <a:lnSpc>
                <a:spcPct val="90000"/>
              </a:lnSpc>
              <a:spcBef>
                <a:spcPts val="0"/>
              </a:spcBef>
              <a:spcAft>
                <a:spcPts val="1274"/>
              </a:spcAft>
              <a:buNone/>
              <a:defRPr sz="1961">
                <a:solidFill>
                  <a:schemeClr val="tx2"/>
                </a:solidFill>
              </a:defRPr>
            </a:lvl2pPr>
            <a:lvl3pPr marL="448193" indent="0">
              <a:spcBef>
                <a:spcPts val="0"/>
              </a:spcBef>
              <a:spcAft>
                <a:spcPts val="1274"/>
              </a:spcAft>
              <a:buNone/>
              <a:defRPr sz="1961"/>
            </a:lvl3pPr>
            <a:lvl4pPr marL="672290" indent="0">
              <a:spcBef>
                <a:spcPts val="0"/>
              </a:spcBef>
              <a:spcAft>
                <a:spcPts val="1274"/>
              </a:spcAft>
              <a:buNone/>
              <a:defRPr sz="1961"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Subtitle Segoe UI</a:t>
            </a:r>
          </a:p>
        </p:txBody>
      </p:sp>
    </p:spTree>
    <p:extLst>
      <p:ext uri="{BB962C8B-B14F-4D97-AF65-F5344CB8AC3E}">
        <p14:creationId xmlns:p14="http://schemas.microsoft.com/office/powerpoint/2010/main" val="1760082910"/>
      </p:ext>
    </p:extLst>
  </p:cSld>
  <p:clrMapOvr>
    <a:masterClrMapping/>
  </p:clrMapOvr>
  <p:transition>
    <p:fade/>
  </p:transition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&amp; body slide (with bulle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5" y="302551"/>
            <a:ext cx="7586360" cy="758022"/>
          </a:xfrm>
          <a:prstGeom prst="rect">
            <a:avLst/>
          </a:prstGeom>
        </p:spPr>
        <p:txBody>
          <a:bodyPr vert="horz" wrap="square" lIns="91440" tIns="164592" rIns="0" bIns="0" rtlCol="0" anchor="t">
            <a:no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Heading Segoe UI </a:t>
            </a:r>
            <a:r>
              <a:rPr lang="en-US" err="1"/>
              <a:t>Semibold</a:t>
            </a:r>
            <a:r>
              <a:rPr lang="en-US"/>
              <a:t> 32pt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BF94EA65-2CBF-4A04-9D22-169D8572F34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6423" y="991608"/>
            <a:ext cx="7588860" cy="271592"/>
          </a:xfrm>
        </p:spPr>
        <p:txBody>
          <a:bodyPr wrap="square" lIns="91440" tIns="0" rIns="0" bIns="0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273"/>
              </a:spcAft>
              <a:buNone/>
              <a:defRPr sz="1961" b="0" i="0">
                <a:solidFill>
                  <a:srgbClr val="000000"/>
                </a:solidFill>
                <a:latin typeface="+mn-lt"/>
              </a:defRPr>
            </a:lvl1pPr>
            <a:lvl2pPr marL="224054" indent="0">
              <a:lnSpc>
                <a:spcPct val="90000"/>
              </a:lnSpc>
              <a:spcBef>
                <a:spcPts val="0"/>
              </a:spcBef>
              <a:spcAft>
                <a:spcPts val="1273"/>
              </a:spcAft>
              <a:buNone/>
              <a:defRPr sz="1961">
                <a:solidFill>
                  <a:schemeClr val="tx2"/>
                </a:solidFill>
              </a:defRPr>
            </a:lvl2pPr>
            <a:lvl3pPr marL="448107" indent="0">
              <a:spcBef>
                <a:spcPts val="0"/>
              </a:spcBef>
              <a:spcAft>
                <a:spcPts val="1273"/>
              </a:spcAft>
              <a:buNone/>
              <a:defRPr sz="1961"/>
            </a:lvl3pPr>
            <a:lvl4pPr marL="672161" indent="0">
              <a:spcBef>
                <a:spcPts val="0"/>
              </a:spcBef>
              <a:spcAft>
                <a:spcPts val="1273"/>
              </a:spcAft>
              <a:buNone/>
              <a:defRPr sz="1961"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Subtitle Segoe UI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7626C7-7042-4BA3-8CEC-E87FE515C1F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6424" y="2145841"/>
            <a:ext cx="7586360" cy="829458"/>
          </a:xfrm>
        </p:spPr>
        <p:txBody>
          <a:bodyPr wrap="square" lIns="91440" tIns="0" rIns="0" bIns="0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988"/>
              </a:spcAft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488"/>
              </a:spcAft>
              <a:buNone/>
              <a:defRPr sz="1600">
                <a:solidFill>
                  <a:srgbClr val="000000"/>
                </a:solidFill>
              </a:defRPr>
            </a:lvl2pPr>
            <a:lvl3pPr marL="0" indent="0">
              <a:spcBef>
                <a:spcPts val="0"/>
              </a:spcBef>
              <a:spcAft>
                <a:spcPts val="1273"/>
              </a:spcAft>
              <a:buNone/>
              <a:defRPr sz="1200" spc="20" baseline="0">
                <a:solidFill>
                  <a:schemeClr val="tx1"/>
                </a:solidFill>
                <a:latin typeface="+mj-lt"/>
              </a:defRPr>
            </a:lvl3pPr>
            <a:lvl4pPr marL="672161" indent="0">
              <a:spcBef>
                <a:spcPts val="0"/>
              </a:spcBef>
              <a:spcAft>
                <a:spcPts val="1273"/>
              </a:spcAft>
              <a:buNone/>
              <a:defRPr sz="1961"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First level Segoe UI 24pt</a:t>
            </a:r>
          </a:p>
          <a:p>
            <a:pPr lvl="1"/>
            <a:r>
              <a:rPr lang="en-US"/>
              <a:t>Second level Segoe UI 16pt</a:t>
            </a:r>
          </a:p>
          <a:p>
            <a:pPr lvl="2"/>
            <a:r>
              <a:rPr lang="en-US"/>
              <a:t>THIRD LEVEL SEGOE UI 12PT</a:t>
            </a:r>
          </a:p>
        </p:txBody>
      </p:sp>
    </p:spTree>
    <p:extLst>
      <p:ext uri="{BB962C8B-B14F-4D97-AF65-F5344CB8AC3E}">
        <p14:creationId xmlns:p14="http://schemas.microsoft.com/office/powerpoint/2010/main" val="4013384943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043072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68569672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>
            <a:grpSpLocks noChangeAspect="1"/>
          </p:cNvGrpSpPr>
          <p:nvPr userDrawn="1"/>
        </p:nvGrpSpPr>
        <p:grpSpPr bwMode="black">
          <a:xfrm>
            <a:off x="459102" y="470067"/>
            <a:ext cx="1419662" cy="304828"/>
            <a:chOff x="457200" y="1643393"/>
            <a:chExt cx="4492753" cy="96454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 bwMode="black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7" name="Freeform 12"/>
            <p:cNvSpPr>
              <a:spLocks noEditPoints="1"/>
            </p:cNvSpPr>
            <p:nvPr/>
          </p:nvSpPr>
          <p:spPr bwMode="black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</p:grpSp>
      <p:sp>
        <p:nvSpPr>
          <p:cNvPr id="8" name="Text Box 3"/>
          <p:cNvSpPr txBox="1">
            <a:spLocks noChangeArrowheads="1"/>
          </p:cNvSpPr>
          <p:nvPr userDrawn="1"/>
        </p:nvSpPr>
        <p:spPr bwMode="blackWhite">
          <a:xfrm>
            <a:off x="269240" y="6099190"/>
            <a:ext cx="4482124" cy="46774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79285" rIns="179285" bIns="179285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20338763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976526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3" y="2084172"/>
            <a:ext cx="5378485" cy="2502861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2" y="4587048"/>
            <a:ext cx="5378486" cy="1793104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grpSp>
        <p:nvGrpSpPr>
          <p:cNvPr id="12" name="Group 11"/>
          <p:cNvGrpSpPr>
            <a:grpSpLocks noChangeAspect="1"/>
          </p:cNvGrpSpPr>
          <p:nvPr userDrawn="1"/>
        </p:nvGrpSpPr>
        <p:grpSpPr bwMode="black">
          <a:xfrm>
            <a:off x="459102" y="470067"/>
            <a:ext cx="1419662" cy="304828"/>
            <a:chOff x="457200" y="1643393"/>
            <a:chExt cx="4492753" cy="964540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 bwMode="black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15" name="Freeform 12"/>
            <p:cNvSpPr>
              <a:spLocks noEditPoints="1"/>
            </p:cNvSpPr>
            <p:nvPr/>
          </p:nvSpPr>
          <p:spPr bwMode="black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</p:grpSp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311" y="0"/>
            <a:ext cx="6094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4821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EE8BA-73AB-488A-932B-749616E9FC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78D43F-5135-4472-B33B-8C265EA397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8F6CD9-B2EC-4F4B-A6B5-994A22B152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F3AE2-76F0-4389-A58B-213888197306}" type="datetimeFigureOut">
              <a:rPr lang="en-US" smtClean="0"/>
              <a:t>10/29/2019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2D26E2-89FD-43B0-A49D-77B1D1170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761D43-BA67-4F0A-B04C-F9CE12E825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7F004-A6FC-47C3-8D33-E6DA188563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0842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1F61B9-7524-4B03-8E38-50067D6FCD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171401-D9C6-412A-97C7-F8DCACD761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8B2284-371E-4AB9-893F-E8EDB4621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F3AE2-76F0-4389-A58B-213888197306}" type="datetimeFigureOut">
              <a:rPr lang="en-US" smtClean="0"/>
              <a:t>10/29/2019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D7710E-97DB-40D8-9F68-B05384AFE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590BBB-1C84-49F1-9FC5-79FB19E85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7F004-A6FC-47C3-8D33-E6DA188563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26682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C1980C-6F43-42AD-850F-26BFDFABAC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6E21D5-6591-488E-B43B-AFF8481EA1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BA41DE-A3BF-4E69-8565-97B7B5BBC6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F3AE2-76F0-4389-A58B-213888197306}" type="datetimeFigureOut">
              <a:rPr lang="en-US" smtClean="0"/>
              <a:t>10/29/2019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A1DBC9-5A01-4ADC-9789-A12E63E72E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A95850-0885-48F5-B8F8-E23F73104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7F004-A6FC-47C3-8D33-E6DA188563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82590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262067-7C5A-448F-93A2-F410F77B40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FCC6D3-FE4F-44C6-801E-536CAAE5EF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C9327E-3042-42D7-AF9C-2D1E86FA09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85F7F7-1557-4659-8773-96757DA699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F3AE2-76F0-4389-A58B-213888197306}" type="datetimeFigureOut">
              <a:rPr lang="en-US" smtClean="0"/>
              <a:t>10/29/2019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A3824B-F850-4418-BA72-DC33A71D7E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433679-2808-4615-A237-9B638D1E2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7F004-A6FC-47C3-8D33-E6DA188563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80565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31D52-A5B1-4DD7-8105-84B1115B03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F81881-190D-490F-BE51-252BE4676A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E5A4AD-8F52-4F33-8063-2DB7A4FF39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72938D-9AB4-4A64-8642-79C16D66937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6E4FE90-2855-465D-BF84-5C9699B1664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9241D2-86C7-48E0-B66B-2FC3AF9183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F3AE2-76F0-4389-A58B-213888197306}" type="datetimeFigureOut">
              <a:rPr lang="en-US" smtClean="0"/>
              <a:t>10/29/2019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729EE49-B5B8-4CA3-AC07-B58D901E39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D547A7D-DAD5-4CCA-9E3A-F5471500C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7F004-A6FC-47C3-8D33-E6DA188563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30005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EAE55-FE01-4A2B-A2DC-F82280255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AD1579-99B5-44A2-B96E-47489D9930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F3AE2-76F0-4389-A58B-213888197306}" type="datetimeFigureOut">
              <a:rPr lang="en-US" smtClean="0"/>
              <a:t>10/29/2019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3859FF-54A8-43C8-BE37-2F83CF89ED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A62060-442A-47D1-B504-84893A408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7F004-A6FC-47C3-8D33-E6DA188563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81808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EB851F2-2345-404E-A303-C1B030B9E1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F3AE2-76F0-4389-A58B-213888197306}" type="datetimeFigureOut">
              <a:rPr lang="en-US" smtClean="0"/>
              <a:t>10/29/2019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FE7E0E-39B4-43F7-960A-2E3948C7E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2BEF65-D1CF-4766-BC2A-EC782689F6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7F004-A6FC-47C3-8D33-E6DA188563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67733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9B2562-EBFF-4189-A1C9-7B24066A06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C20C2F-5253-4910-A242-E45AC7B55C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E11107-711F-4229-BEC5-C64A27E75D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CCF461-E4C8-4E9C-B509-EFC3E40B3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F3AE2-76F0-4389-A58B-213888197306}" type="datetimeFigureOut">
              <a:rPr lang="en-US" smtClean="0"/>
              <a:t>10/29/2019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2DAAC0-6F51-44ED-8A41-747502755E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212ECD-D6D8-4F5E-A042-8B3417E846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7F004-A6FC-47C3-8D33-E6DA188563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37704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65AFB-4B77-4DD7-995D-C8162A5E3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C83CBB-A87C-4DB4-B9DC-2C0636C9E44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234137-19C6-44D8-BEE0-0066EA8A94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4A2C18-AC06-417B-8B9F-9A752CCA70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F3AE2-76F0-4389-A58B-213888197306}" type="datetimeFigureOut">
              <a:rPr lang="en-US" smtClean="0"/>
              <a:t>10/29/2019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980B7-077A-44D8-8A9A-9AF26DA3AB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6044E1-7AC9-4BC6-8B34-B2CA498D58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7F004-A6FC-47C3-8D33-E6DA188563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76142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5A3B6E-0D55-4C01-8665-761E315313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766CE7-2E83-4055-BE50-7C097BC155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33826D-BEA2-4D6D-A4C5-B752AA7692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F3AE2-76F0-4389-A58B-213888197306}" type="datetimeFigureOut">
              <a:rPr lang="en-US" smtClean="0"/>
              <a:t>10/29/2019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7329B4-1DFD-4175-B668-398D6A3E11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95ECAF-1314-4F12-984D-10DA456A90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7F004-A6FC-47C3-8D33-E6DA188563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9925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15852672"/>
      </p:ext>
    </p:extLst>
  </p:cSld>
  <p:clrMapOvr>
    <a:masterClrMapping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4E721A5-8739-409D-96C0-356AEC1665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77F32DB-9F73-4974-90A5-DCA36A790F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BE4997-4F76-490B-BE1E-ECF619C74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F3AE2-76F0-4389-A58B-213888197306}" type="datetimeFigureOut">
              <a:rPr lang="en-US" smtClean="0"/>
              <a:t>10/29/2019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5B6674-61BE-44AF-9E1B-34C88CC4DC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31202A-E0E4-4D24-B549-D23CB60E6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7F004-A6FC-47C3-8D33-E6DA188563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649182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68169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 bwMode="gray">
      <p:bgPr>
        <a:solidFill>
          <a:srgbClr val="E6EB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40F21EC-5904-4953-B304-70611CCCDE1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818" y="0"/>
            <a:ext cx="12192000" cy="6858973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7C98F7C-91B3-42AC-A5E6-C0D7EB42154E}"/>
              </a:ext>
            </a:extLst>
          </p:cNvPr>
          <p:cNvSpPr/>
          <p:nvPr userDrawn="1"/>
        </p:nvSpPr>
        <p:spPr bwMode="gray">
          <a:xfrm>
            <a:off x="-15725" y="0"/>
            <a:ext cx="5983818" cy="6858000"/>
          </a:xfrm>
          <a:prstGeom prst="rect">
            <a:avLst/>
          </a:prstGeom>
          <a:solidFill>
            <a:srgbClr val="000000">
              <a:alpha val="55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08" tIns="143366" rIns="179208" bIns="14336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65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B9532AFA-78E5-4324-9D56-4D4CE7440E2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EE7D0842-89C9-4B62-8E7E-CD55867316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gradFill>
                  <a:gsLst>
                    <a:gs pos="8333">
                      <a:schemeClr val="bg1"/>
                    </a:gs>
                    <a:gs pos="26000">
                      <a:schemeClr val="bg1"/>
                    </a:gs>
                  </a:gsLst>
                  <a:lin ang="5400000" scaled="1"/>
                </a:gra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812B2AD1-076F-40BF-98F1-311E3BBCE5B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gradFill>
                  <a:gsLst>
                    <a:gs pos="8333">
                      <a:schemeClr val="bg1"/>
                    </a:gs>
                    <a:gs pos="26000">
                      <a:schemeClr val="bg1"/>
                    </a:gs>
                  </a:gsLst>
                  <a:lin ang="5400000" scaled="1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</p:spTree>
    <p:extLst>
      <p:ext uri="{BB962C8B-B14F-4D97-AF65-F5344CB8AC3E}">
        <p14:creationId xmlns:p14="http://schemas.microsoft.com/office/powerpoint/2010/main" val="5652623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38F91980-4640-4420-B101-C9BEC37A107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9E379F3-BC61-44ED-8F9B-54F8B85025ED}"/>
              </a:ext>
            </a:extLst>
          </p:cNvPr>
          <p:cNvSpPr txBox="1"/>
          <p:nvPr userDrawn="1"/>
        </p:nvSpPr>
        <p:spPr>
          <a:xfrm>
            <a:off x="586581" y="4218495"/>
            <a:ext cx="1851469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>
                <a:gradFill>
                  <a:gsLst>
                    <a:gs pos="80176">
                      <a:schemeClr val="tx1"/>
                    </a:gs>
                    <a:gs pos="68282">
                      <a:schemeClr val="tx1"/>
                    </a:gs>
                  </a:gsLst>
                  <a:lin ang="5400000" scaled="0"/>
                </a:gradFill>
              </a:rPr>
              <a:t>July 18–20, 2018</a:t>
            </a:r>
          </a:p>
          <a:p>
            <a:pPr algn="l"/>
            <a:r>
              <a:rPr lang="en-US" sz="2000">
                <a:gradFill>
                  <a:gsLst>
                    <a:gs pos="80176">
                      <a:schemeClr val="tx1"/>
                    </a:gs>
                    <a:gs pos="68282">
                      <a:schemeClr val="tx1"/>
                    </a:gs>
                  </a:gsLst>
                  <a:lin ang="5400000" scaled="0"/>
                </a:gradFill>
              </a:rPr>
              <a:t>Las Vegas, NV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7ADB113-B00E-4752-81DB-AE332342DDD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487" t="16931" r="33333" b="24211"/>
          <a:stretch/>
        </p:blipFill>
        <p:spPr bwMode="black">
          <a:xfrm>
            <a:off x="5098119" y="585788"/>
            <a:ext cx="7093880" cy="627221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EAA312A-DD58-46FD-BCDC-F49B62DD9C5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 bwMode="black">
          <a:xfrm>
            <a:off x="584200" y="2322537"/>
            <a:ext cx="3012187" cy="1524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8627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sitting in front of a crowd&#10;&#10;Description generated with very high confidence">
            <a:extLst>
              <a:ext uri="{FF2B5EF4-FFF2-40B4-BE49-F238E27FC236}">
                <a16:creationId xmlns:a16="http://schemas.microsoft.com/office/drawing/2014/main" id="{ADC57F9E-658E-424C-9EF1-3587089C95F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4583" t="10804" r="39161" b="19692"/>
          <a:stretch/>
        </p:blipFill>
        <p:spPr>
          <a:xfrm>
            <a:off x="5333998" y="0"/>
            <a:ext cx="6858001" cy="6858000"/>
          </a:xfrm>
          <a:prstGeom prst="rect">
            <a:avLst/>
          </a:prstGeom>
        </p:spPr>
      </p:pic>
      <p:pic>
        <p:nvPicPr>
          <p:cNvPr id="10" name="MS logo gray - EMF" descr="Microsoft logo, gray text version">
            <a:extLst>
              <a:ext uri="{FF2B5EF4-FFF2-40B4-BE49-F238E27FC236}">
                <a16:creationId xmlns:a16="http://schemas.microsoft.com/office/drawing/2014/main" id="{B802B7FF-9FAE-427A-B679-4364FE2DB5F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731E8BB-BB76-41F9-856D-368DE9900663}"/>
              </a:ext>
            </a:extLst>
          </p:cNvPr>
          <p:cNvSpPr txBox="1"/>
          <p:nvPr userDrawn="1"/>
        </p:nvSpPr>
        <p:spPr>
          <a:xfrm>
            <a:off x="586581" y="4219064"/>
            <a:ext cx="1851469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>
                <a:gradFill>
                  <a:gsLst>
                    <a:gs pos="82234">
                      <a:schemeClr val="accent2"/>
                    </a:gs>
                    <a:gs pos="68282">
                      <a:schemeClr val="accent2"/>
                    </a:gs>
                  </a:gsLst>
                  <a:lin ang="5400000" scaled="0"/>
                </a:gradFill>
              </a:rPr>
              <a:t>July 18–20, 2018</a:t>
            </a:r>
          </a:p>
          <a:p>
            <a:pPr algn="l"/>
            <a:r>
              <a:rPr lang="en-US" sz="2000">
                <a:gradFill>
                  <a:gsLst>
                    <a:gs pos="82234">
                      <a:schemeClr val="accent2"/>
                    </a:gs>
                    <a:gs pos="68282">
                      <a:schemeClr val="accent2"/>
                    </a:gs>
                  </a:gsLst>
                  <a:lin ang="5400000" scaled="0"/>
                </a:gradFill>
              </a:rPr>
              <a:t>Las Vegas, NV</a:t>
            </a:r>
          </a:p>
        </p:txBody>
      </p:sp>
      <p:pic>
        <p:nvPicPr>
          <p:cNvPr id="13" name="Picture 12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29E6D70F-8056-4653-91E4-BE7FAAFEBA5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84200" y="2322537"/>
            <a:ext cx="3012188" cy="1524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4988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id="{76BBF407-647E-4A0E-932C-4B9EBA6AC96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08988" y="589607"/>
            <a:ext cx="3200400" cy="457200"/>
          </a:xfrm>
        </p:spPr>
        <p:txBody>
          <a:bodyPr lIns="0" tIns="0" rIns="0" bIns="0"/>
          <a:lstStyle>
            <a:lvl1pPr marL="0" indent="0" algn="r">
              <a:buNone/>
              <a:defRPr sz="2000">
                <a:latin typeface="+mn-lt"/>
              </a:defRPr>
            </a:lvl1pPr>
            <a:lvl2pPr marL="342900" indent="0">
              <a:buNone/>
              <a:defRPr sz="2000"/>
            </a:lvl2pPr>
            <a:lvl3pPr marL="571500" indent="0">
              <a:buNone/>
              <a:defRPr sz="2000"/>
            </a:lvl3pPr>
            <a:lvl4pPr marL="800100" indent="0">
              <a:buNone/>
              <a:defRPr sz="2000"/>
            </a:lvl4pPr>
            <a:lvl5pPr marL="1028700" indent="0">
              <a:buNone/>
              <a:defRPr sz="2000"/>
            </a:lvl5pPr>
          </a:lstStyle>
          <a:p>
            <a:pPr lvl="0"/>
            <a:r>
              <a:rPr lang="en-US"/>
              <a:t>Session code</a:t>
            </a:r>
          </a:p>
        </p:txBody>
      </p:sp>
      <p:pic>
        <p:nvPicPr>
          <p:cNvPr id="8" name="MS logo white - EMF" descr="Microsoft logo white text version">
            <a:extLst>
              <a:ext uri="{FF2B5EF4-FFF2-40B4-BE49-F238E27FC236}">
                <a16:creationId xmlns:a16="http://schemas.microsoft.com/office/drawing/2014/main" id="{F4DDC873-B78F-4A52-9091-6AB1225F43C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5794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1653610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6998973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6452697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5383950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7619230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4566723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555415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3099774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7625036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025650"/>
            <a:ext cx="4161981" cy="1107996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Title format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1"/>
            <a:ext cx="4162425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6178F5D2-7CA2-4202-8FD2-95D8F7A2E98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56917751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025" y="2875002"/>
            <a:ext cx="4161981" cy="1107996"/>
          </a:xfrm>
        </p:spPr>
        <p:txBody>
          <a:bodyPr wrap="square" rIns="0" anchor="ctr" anchorCtr="0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Square photo layout with Title  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3956AAB8-C2DF-40F3-A72B-0FA6F47702E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46448316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4160520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Square photo layout with smaller text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18102CFD-D7DD-461F-B675-FAE01404E55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45079744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6126480" cy="4985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612648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57066C-5133-4E22-AE58-F2101DA24DE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87" t="16931" r="33333" b="24211"/>
          <a:stretch/>
        </p:blipFill>
        <p:spPr bwMode="invGray">
          <a:xfrm>
            <a:off x="5098119" y="585788"/>
            <a:ext cx="7093880" cy="6272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6345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6126480" cy="498598"/>
          </a:xfrm>
          <a:noFill/>
        </p:spPr>
        <p:txBody>
          <a:bodyPr lIns="0" tIns="0" rIns="0" bIns="0" anchor="t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C853EF-249B-4DEC-B679-038CCEA0B93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87" t="16931" r="33333" b="24211"/>
          <a:stretch/>
        </p:blipFill>
        <p:spPr bwMode="invGray">
          <a:xfrm>
            <a:off x="5098119" y="585788"/>
            <a:ext cx="7093880" cy="6272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3972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1397" cy="498598"/>
          </a:xfrm>
          <a:noFill/>
        </p:spPr>
        <p:txBody>
          <a:bodyPr wrap="square" lIns="0" tIns="0" rIns="0" bIns="0" anchor="t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4202316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63057030"/>
      </p:ext>
    </p:extLst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ligh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54097" cy="498598"/>
          </a:xfrm>
          <a:noFill/>
        </p:spPr>
        <p:txBody>
          <a:bodyPr wrap="square" lIns="0" tIns="0" rIns="0" bIns="0" anchor="t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0452210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2780660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531237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identiality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Confidentiality slide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D07666-5C5E-4C40-8C68-86D1F3CAB0C5}"/>
              </a:ext>
            </a:extLst>
          </p:cNvPr>
          <p:cNvSpPr txBox="1"/>
          <p:nvPr userDrawn="1"/>
        </p:nvSpPr>
        <p:spPr>
          <a:xfrm>
            <a:off x="584200" y="4173080"/>
            <a:ext cx="11022584" cy="2095958"/>
          </a:xfrm>
          <a:prstGeom prst="rect">
            <a:avLst/>
          </a:prstGeom>
          <a:noFill/>
        </p:spPr>
        <p:txBody>
          <a:bodyPr wrap="square" lIns="182880" tIns="146304" rIns="182880" bIns="146304" rtlCol="0" anchor="ctr">
            <a:spAutoFit/>
          </a:bodyPr>
          <a:lstStyle/>
          <a:p>
            <a:pPr algn="ctr">
              <a:lnSpc>
                <a:spcPct val="90000"/>
              </a:lnSpc>
              <a:spcBef>
                <a:spcPts val="1200"/>
              </a:spcBef>
              <a:spcAft>
                <a:spcPts val="600"/>
              </a:spcAft>
            </a:pPr>
            <a:r>
              <a:rPr lang="en-US" sz="2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Microsoft Ready content is </a:t>
            </a:r>
            <a:r>
              <a:rPr lang="en-US" sz="2000" kern="12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Microsoft Confidential – Internal only</a:t>
            </a:r>
          </a:p>
          <a:p>
            <a:pPr algn="ctr">
              <a:lnSpc>
                <a:spcPct val="90000"/>
              </a:lnSpc>
              <a:spcBef>
                <a:spcPts val="1200"/>
              </a:spcBef>
              <a:spcAft>
                <a:spcPts val="600"/>
              </a:spcAft>
            </a:pPr>
            <a:r>
              <a:rPr lang="en-US" sz="2000" kern="12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DO NOT </a:t>
            </a:r>
            <a:r>
              <a:rPr lang="en-US" sz="2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post Microsoft Ready content to any blogs or external websites</a:t>
            </a:r>
          </a:p>
          <a:p>
            <a:pPr algn="ctr">
              <a:lnSpc>
                <a:spcPct val="90000"/>
              </a:lnSpc>
              <a:spcBef>
                <a:spcPts val="1200"/>
              </a:spcBef>
              <a:spcAft>
                <a:spcPts val="600"/>
              </a:spcAft>
            </a:pPr>
            <a:r>
              <a:rPr lang="en-US" sz="2000" kern="12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DO NOT </a:t>
            </a:r>
            <a:r>
              <a:rPr lang="en-US" sz="2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take photos or video of sessions or slides throughout the Microsoft Ready event</a:t>
            </a:r>
          </a:p>
          <a:p>
            <a:pPr algn="ctr">
              <a:lnSpc>
                <a:spcPct val="90000"/>
              </a:lnSpc>
              <a:spcBef>
                <a:spcPts val="1200"/>
              </a:spcBef>
              <a:spcAft>
                <a:spcPts val="600"/>
              </a:spcAft>
            </a:pPr>
            <a:r>
              <a:rPr lang="en-US" sz="2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Content will be available to internal audiences on-demand post-event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A6B1A30E-72AA-4A8F-A97F-FD4B4989FC97}"/>
              </a:ext>
            </a:extLst>
          </p:cNvPr>
          <p:cNvSpPr/>
          <p:nvPr userDrawn="1"/>
        </p:nvSpPr>
        <p:spPr bwMode="gray">
          <a:xfrm>
            <a:off x="2697102" y="1790700"/>
            <a:ext cx="1602879" cy="1602878"/>
          </a:xfrm>
          <a:prstGeom prst="ellipse">
            <a:avLst/>
          </a:prstGeom>
          <a:solidFill>
            <a:srgbClr val="232323"/>
          </a:solidFill>
          <a:ln w="10795" cap="flat" cmpd="sng" algn="ctr">
            <a:noFill/>
            <a:prstDash val="solid"/>
          </a:ln>
          <a:effectLst>
            <a:outerShdw blurRad="254000" dist="50800" dir="2700000" sx="101000" sy="101000" algn="tl" rotWithShape="0">
              <a:prstClr val="black">
                <a:alpha val="35000"/>
              </a:prstClr>
            </a:outerShdw>
          </a:effectLst>
        </p:spPr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11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86F400F5-9FA0-4CE6-B207-5F2FF50C7927}"/>
              </a:ext>
            </a:extLst>
          </p:cNvPr>
          <p:cNvSpPr/>
          <p:nvPr userDrawn="1"/>
        </p:nvSpPr>
        <p:spPr bwMode="gray">
          <a:xfrm>
            <a:off x="5318069" y="1790700"/>
            <a:ext cx="1602879" cy="1602878"/>
          </a:xfrm>
          <a:prstGeom prst="ellipse">
            <a:avLst/>
          </a:prstGeom>
          <a:solidFill>
            <a:srgbClr val="232323"/>
          </a:solidFill>
          <a:ln w="10795" cap="flat" cmpd="sng" algn="ctr">
            <a:noFill/>
            <a:prstDash val="solid"/>
          </a:ln>
          <a:effectLst>
            <a:outerShdw blurRad="254000" dist="50800" dir="2700000" sx="101000" sy="101000" algn="tl" rotWithShape="0">
              <a:prstClr val="black">
                <a:alpha val="35000"/>
              </a:prstClr>
            </a:outerShdw>
          </a:effectLst>
        </p:spPr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marR="0" lvl="0" indent="0" algn="ctr" defTabSz="932114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</a:endParaRPr>
          </a:p>
        </p:txBody>
      </p: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BA797159-0B2F-4995-81D8-EBFFD05AB617}"/>
              </a:ext>
            </a:extLst>
          </p:cNvPr>
          <p:cNvGrpSpPr/>
          <p:nvPr userDrawn="1"/>
        </p:nvGrpSpPr>
        <p:grpSpPr bwMode="gray">
          <a:xfrm flipH="1">
            <a:off x="5901486" y="2178437"/>
            <a:ext cx="436044" cy="827404"/>
            <a:chOff x="5200650" y="1722438"/>
            <a:chExt cx="1797050" cy="3409950"/>
          </a:xfrm>
        </p:grpSpPr>
        <p:sp>
          <p:nvSpPr>
            <p:cNvPr id="105" name="Freeform 26">
              <a:extLst>
                <a:ext uri="{FF2B5EF4-FFF2-40B4-BE49-F238E27FC236}">
                  <a16:creationId xmlns:a16="http://schemas.microsoft.com/office/drawing/2014/main" id="{D5EE552A-CFE9-4D35-BDE3-A939AA559C23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5200650" y="1722438"/>
              <a:ext cx="1797050" cy="3409950"/>
            </a:xfrm>
            <a:custGeom>
              <a:avLst/>
              <a:gdLst>
                <a:gd name="T0" fmla="*/ 497 w 543"/>
                <a:gd name="T1" fmla="*/ 0 h 1030"/>
                <a:gd name="T2" fmla="*/ 46 w 543"/>
                <a:gd name="T3" fmla="*/ 0 h 1030"/>
                <a:gd name="T4" fmla="*/ 0 w 543"/>
                <a:gd name="T5" fmla="*/ 46 h 1030"/>
                <a:gd name="T6" fmla="*/ 0 w 543"/>
                <a:gd name="T7" fmla="*/ 983 h 1030"/>
                <a:gd name="T8" fmla="*/ 46 w 543"/>
                <a:gd name="T9" fmla="*/ 1030 h 1030"/>
                <a:gd name="T10" fmla="*/ 497 w 543"/>
                <a:gd name="T11" fmla="*/ 1030 h 1030"/>
                <a:gd name="T12" fmla="*/ 543 w 543"/>
                <a:gd name="T13" fmla="*/ 983 h 1030"/>
                <a:gd name="T14" fmla="*/ 543 w 543"/>
                <a:gd name="T15" fmla="*/ 46 h 1030"/>
                <a:gd name="T16" fmla="*/ 497 w 543"/>
                <a:gd name="T17" fmla="*/ 0 h 10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3" h="1030">
                  <a:moveTo>
                    <a:pt x="497" y="0"/>
                  </a:moveTo>
                  <a:cubicBezTo>
                    <a:pt x="46" y="0"/>
                    <a:pt x="46" y="0"/>
                    <a:pt x="46" y="0"/>
                  </a:cubicBezTo>
                  <a:cubicBezTo>
                    <a:pt x="21" y="0"/>
                    <a:pt x="0" y="21"/>
                    <a:pt x="0" y="46"/>
                  </a:cubicBezTo>
                  <a:cubicBezTo>
                    <a:pt x="0" y="983"/>
                    <a:pt x="0" y="983"/>
                    <a:pt x="0" y="983"/>
                  </a:cubicBezTo>
                  <a:cubicBezTo>
                    <a:pt x="0" y="1009"/>
                    <a:pt x="21" y="1030"/>
                    <a:pt x="46" y="1030"/>
                  </a:cubicBezTo>
                  <a:cubicBezTo>
                    <a:pt x="497" y="1030"/>
                    <a:pt x="497" y="1030"/>
                    <a:pt x="497" y="1030"/>
                  </a:cubicBezTo>
                  <a:cubicBezTo>
                    <a:pt x="522" y="1030"/>
                    <a:pt x="543" y="1009"/>
                    <a:pt x="543" y="983"/>
                  </a:cubicBezTo>
                  <a:cubicBezTo>
                    <a:pt x="543" y="46"/>
                    <a:pt x="543" y="46"/>
                    <a:pt x="543" y="46"/>
                  </a:cubicBezTo>
                  <a:cubicBezTo>
                    <a:pt x="543" y="21"/>
                    <a:pt x="522" y="0"/>
                    <a:pt x="497" y="0"/>
                  </a:cubicBezTo>
                  <a:close/>
                </a:path>
              </a:pathLst>
            </a:cu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06" name="Freeform 27">
              <a:extLst>
                <a:ext uri="{FF2B5EF4-FFF2-40B4-BE49-F238E27FC236}">
                  <a16:creationId xmlns:a16="http://schemas.microsoft.com/office/drawing/2014/main" id="{62561F91-9D8C-4635-B806-AE2D11196147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5310188" y="2262188"/>
              <a:ext cx="1577975" cy="2433638"/>
            </a:xfrm>
            <a:custGeom>
              <a:avLst/>
              <a:gdLst>
                <a:gd name="T0" fmla="*/ 0 w 994"/>
                <a:gd name="T1" fmla="*/ 1533 h 1533"/>
                <a:gd name="T2" fmla="*/ 994 w 994"/>
                <a:gd name="T3" fmla="*/ 1533 h 1533"/>
                <a:gd name="T4" fmla="*/ 994 w 994"/>
                <a:gd name="T5" fmla="*/ 62 h 1533"/>
                <a:gd name="T6" fmla="*/ 498 w 994"/>
                <a:gd name="T7" fmla="*/ 0 h 1533"/>
                <a:gd name="T8" fmla="*/ 0 w 994"/>
                <a:gd name="T9" fmla="*/ 62 h 1533"/>
                <a:gd name="T10" fmla="*/ 0 w 994"/>
                <a:gd name="T11" fmla="*/ 1533 h 1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94" h="1533">
                  <a:moveTo>
                    <a:pt x="0" y="1533"/>
                  </a:moveTo>
                  <a:lnTo>
                    <a:pt x="994" y="1533"/>
                  </a:lnTo>
                  <a:lnTo>
                    <a:pt x="994" y="62"/>
                  </a:lnTo>
                  <a:lnTo>
                    <a:pt x="498" y="0"/>
                  </a:lnTo>
                  <a:lnTo>
                    <a:pt x="0" y="62"/>
                  </a:lnTo>
                  <a:lnTo>
                    <a:pt x="0" y="1533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07" name="Rectangle 28">
              <a:extLst>
                <a:ext uri="{FF2B5EF4-FFF2-40B4-BE49-F238E27FC236}">
                  <a16:creationId xmlns:a16="http://schemas.microsoft.com/office/drawing/2014/main" id="{71C38A4E-A7CA-4FC4-B76A-394814BBAD30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310188" y="2006601"/>
              <a:ext cx="1577975" cy="354013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08" name="Rectangle 29">
              <a:extLst>
                <a:ext uri="{FF2B5EF4-FFF2-40B4-BE49-F238E27FC236}">
                  <a16:creationId xmlns:a16="http://schemas.microsoft.com/office/drawing/2014/main" id="{0EB3CFB9-1B4F-40C4-8527-07696A24C42D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942013" y="3522663"/>
              <a:ext cx="804863" cy="39688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09" name="Rectangle 30">
              <a:extLst>
                <a:ext uri="{FF2B5EF4-FFF2-40B4-BE49-F238E27FC236}">
                  <a16:creationId xmlns:a16="http://schemas.microsoft.com/office/drawing/2014/main" id="{A6E51830-661E-42FF-A82A-D30745B76D13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419725" y="3689351"/>
              <a:ext cx="1327150" cy="39688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10" name="Rectangle 31">
              <a:extLst>
                <a:ext uri="{FF2B5EF4-FFF2-40B4-BE49-F238E27FC236}">
                  <a16:creationId xmlns:a16="http://schemas.microsoft.com/office/drawing/2014/main" id="{95201EB4-D463-4472-9390-C70DD9F565CA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419725" y="3851276"/>
              <a:ext cx="1327150" cy="39688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11" name="Rectangle 32">
              <a:extLst>
                <a:ext uri="{FF2B5EF4-FFF2-40B4-BE49-F238E27FC236}">
                  <a16:creationId xmlns:a16="http://schemas.microsoft.com/office/drawing/2014/main" id="{B130CDDD-D0C4-4E72-B76C-DB9845238263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419725" y="4013201"/>
              <a:ext cx="730250" cy="42863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12" name="Rectangle 33">
              <a:extLst>
                <a:ext uri="{FF2B5EF4-FFF2-40B4-BE49-F238E27FC236}">
                  <a16:creationId xmlns:a16="http://schemas.microsoft.com/office/drawing/2014/main" id="{65FB6058-8B32-4371-95BE-A2B310C6B8FB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419725" y="4178301"/>
              <a:ext cx="1327150" cy="36513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13" name="Rectangle 34">
              <a:extLst>
                <a:ext uri="{FF2B5EF4-FFF2-40B4-BE49-F238E27FC236}">
                  <a16:creationId xmlns:a16="http://schemas.microsoft.com/office/drawing/2014/main" id="{FB2303C7-0661-4CF0-B491-D2E9D47EE15A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6149975" y="4341813"/>
              <a:ext cx="596900" cy="36513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14" name="Rectangle 35">
              <a:extLst>
                <a:ext uri="{FF2B5EF4-FFF2-40B4-BE49-F238E27FC236}">
                  <a16:creationId xmlns:a16="http://schemas.microsoft.com/office/drawing/2014/main" id="{C3FA6748-9371-4617-9A5E-AEF6112AB5DA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932488" y="2509838"/>
              <a:ext cx="836613" cy="49213"/>
            </a:xfrm>
            <a:prstGeom prst="rect">
              <a:avLst/>
            </a:prstGeom>
            <a:solidFill>
              <a:schemeClr val="bg1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15" name="Rectangle 36">
              <a:extLst>
                <a:ext uri="{FF2B5EF4-FFF2-40B4-BE49-F238E27FC236}">
                  <a16:creationId xmlns:a16="http://schemas.microsoft.com/office/drawing/2014/main" id="{22819134-DC28-4E40-9A2C-B052D6FE6E78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429250" y="2509838"/>
              <a:ext cx="171450" cy="49213"/>
            </a:xfrm>
            <a:prstGeom prst="rect">
              <a:avLst/>
            </a:prstGeom>
            <a:solidFill>
              <a:schemeClr val="bg1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16" name="Rectangle 37">
              <a:extLst>
                <a:ext uri="{FF2B5EF4-FFF2-40B4-BE49-F238E27FC236}">
                  <a16:creationId xmlns:a16="http://schemas.microsoft.com/office/drawing/2014/main" id="{A8AB1BAE-A549-4C2D-90AE-29E7A84F30C2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680075" y="2509838"/>
              <a:ext cx="173038" cy="49213"/>
            </a:xfrm>
            <a:prstGeom prst="rect">
              <a:avLst/>
            </a:prstGeom>
            <a:solidFill>
              <a:schemeClr val="bg1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17" name="Rectangle 38">
              <a:extLst>
                <a:ext uri="{FF2B5EF4-FFF2-40B4-BE49-F238E27FC236}">
                  <a16:creationId xmlns:a16="http://schemas.microsoft.com/office/drawing/2014/main" id="{6BB21AAD-BEBD-464D-9425-DFCE1A810212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6650038" y="2125663"/>
              <a:ext cx="152400" cy="142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Rectangle 39">
              <a:extLst>
                <a:ext uri="{FF2B5EF4-FFF2-40B4-BE49-F238E27FC236}">
                  <a16:creationId xmlns:a16="http://schemas.microsoft.com/office/drawing/2014/main" id="{82C133A5-90DA-4452-B1C2-96A28D1B3B2D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6650038" y="2168526"/>
              <a:ext cx="152400" cy="142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Rectangle 40">
              <a:extLst>
                <a:ext uri="{FF2B5EF4-FFF2-40B4-BE49-F238E27FC236}">
                  <a16:creationId xmlns:a16="http://schemas.microsoft.com/office/drawing/2014/main" id="{9EC959C0-2ED1-429D-9343-6B03D72EC2DB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6650038" y="2216151"/>
              <a:ext cx="152400" cy="12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Rectangle 41">
              <a:extLst>
                <a:ext uri="{FF2B5EF4-FFF2-40B4-BE49-F238E27FC236}">
                  <a16:creationId xmlns:a16="http://schemas.microsoft.com/office/drawing/2014/main" id="{27EB350B-78EC-4CE4-9803-6981B8ABF253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6027738" y="4837113"/>
              <a:ext cx="142875" cy="146050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21" name="Freeform 42">
              <a:extLst>
                <a:ext uri="{FF2B5EF4-FFF2-40B4-BE49-F238E27FC236}">
                  <a16:creationId xmlns:a16="http://schemas.microsoft.com/office/drawing/2014/main" id="{E19CD1BB-BAEF-4D84-8870-955840A2D735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5783263" y="1841501"/>
              <a:ext cx="631825" cy="36513"/>
            </a:xfrm>
            <a:custGeom>
              <a:avLst/>
              <a:gdLst>
                <a:gd name="T0" fmla="*/ 185 w 191"/>
                <a:gd name="T1" fmla="*/ 11 h 11"/>
                <a:gd name="T2" fmla="*/ 6 w 191"/>
                <a:gd name="T3" fmla="*/ 11 h 11"/>
                <a:gd name="T4" fmla="*/ 0 w 191"/>
                <a:gd name="T5" fmla="*/ 6 h 11"/>
                <a:gd name="T6" fmla="*/ 6 w 191"/>
                <a:gd name="T7" fmla="*/ 0 h 11"/>
                <a:gd name="T8" fmla="*/ 185 w 191"/>
                <a:gd name="T9" fmla="*/ 0 h 11"/>
                <a:gd name="T10" fmla="*/ 191 w 191"/>
                <a:gd name="T11" fmla="*/ 6 h 11"/>
                <a:gd name="T12" fmla="*/ 185 w 191"/>
                <a:gd name="T13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1" h="11">
                  <a:moveTo>
                    <a:pt x="185" y="11"/>
                  </a:moveTo>
                  <a:cubicBezTo>
                    <a:pt x="6" y="11"/>
                    <a:pt x="6" y="11"/>
                    <a:pt x="6" y="11"/>
                  </a:cubicBezTo>
                  <a:cubicBezTo>
                    <a:pt x="2" y="11"/>
                    <a:pt x="0" y="9"/>
                    <a:pt x="0" y="6"/>
                  </a:cubicBezTo>
                  <a:cubicBezTo>
                    <a:pt x="0" y="2"/>
                    <a:pt x="2" y="0"/>
                    <a:pt x="6" y="0"/>
                  </a:cubicBezTo>
                  <a:cubicBezTo>
                    <a:pt x="185" y="0"/>
                    <a:pt x="185" y="0"/>
                    <a:pt x="185" y="0"/>
                  </a:cubicBezTo>
                  <a:cubicBezTo>
                    <a:pt x="189" y="0"/>
                    <a:pt x="191" y="2"/>
                    <a:pt x="191" y="6"/>
                  </a:cubicBezTo>
                  <a:cubicBezTo>
                    <a:pt x="191" y="9"/>
                    <a:pt x="189" y="11"/>
                    <a:pt x="185" y="11"/>
                  </a:cubicBezTo>
                  <a:close/>
                </a:path>
              </a:pathLst>
            </a:cu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22" name="Rectangle 43">
              <a:extLst>
                <a:ext uri="{FF2B5EF4-FFF2-40B4-BE49-F238E27FC236}">
                  <a16:creationId xmlns:a16="http://schemas.microsoft.com/office/drawing/2014/main" id="{AB3A5491-F398-47CB-BBBC-35E96F4E414D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429250" y="2722563"/>
              <a:ext cx="1339850" cy="628650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</p:grpSp>
      <p:sp>
        <p:nvSpPr>
          <p:cNvPr id="149" name="Oval 148">
            <a:extLst>
              <a:ext uri="{FF2B5EF4-FFF2-40B4-BE49-F238E27FC236}">
                <a16:creationId xmlns:a16="http://schemas.microsoft.com/office/drawing/2014/main" id="{88B05F2C-2F66-43AA-A9E2-803B1F843606}"/>
              </a:ext>
            </a:extLst>
          </p:cNvPr>
          <p:cNvSpPr/>
          <p:nvPr userDrawn="1"/>
        </p:nvSpPr>
        <p:spPr bwMode="gray">
          <a:xfrm>
            <a:off x="7892021" y="1790700"/>
            <a:ext cx="1602879" cy="1602878"/>
          </a:xfrm>
          <a:prstGeom prst="ellipse">
            <a:avLst/>
          </a:prstGeom>
          <a:solidFill>
            <a:srgbClr val="232323"/>
          </a:solidFill>
          <a:ln w="10795" cap="flat" cmpd="sng" algn="ctr">
            <a:noFill/>
            <a:prstDash val="solid"/>
          </a:ln>
          <a:effectLst>
            <a:outerShdw blurRad="254000" dist="50800" dir="2700000" sx="101000" sy="101000" algn="tl" rotWithShape="0">
              <a:prstClr val="black">
                <a:alpha val="35000"/>
              </a:prstClr>
            </a:outerShdw>
          </a:effectLst>
        </p:spPr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marR="0" lvl="0" indent="0" algn="ctr" defTabSz="932114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</a:endParaRPr>
          </a:p>
        </p:txBody>
      </p: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E88D9ECD-A4C6-4CFD-BE83-83D944C0F97B}"/>
              </a:ext>
            </a:extLst>
          </p:cNvPr>
          <p:cNvGrpSpPr/>
          <p:nvPr userDrawn="1"/>
        </p:nvGrpSpPr>
        <p:grpSpPr bwMode="gray">
          <a:xfrm>
            <a:off x="8118306" y="2286842"/>
            <a:ext cx="1150309" cy="610594"/>
            <a:chOff x="6151563" y="1584325"/>
            <a:chExt cx="4276725" cy="2270126"/>
          </a:xfrm>
        </p:grpSpPr>
        <p:sp>
          <p:nvSpPr>
            <p:cNvPr id="129" name="Rectangle 47">
              <a:extLst>
                <a:ext uri="{FF2B5EF4-FFF2-40B4-BE49-F238E27FC236}">
                  <a16:creationId xmlns:a16="http://schemas.microsoft.com/office/drawing/2014/main" id="{26C055B8-93FF-46DA-B415-D8D54497176C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6630988" y="1584325"/>
              <a:ext cx="3317875" cy="2084388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30" name="Rectangle 48">
              <a:extLst>
                <a:ext uri="{FF2B5EF4-FFF2-40B4-BE49-F238E27FC236}">
                  <a16:creationId xmlns:a16="http://schemas.microsoft.com/office/drawing/2014/main" id="{CFE4BDC0-DE0F-4728-875B-177D4395AAE0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6848476" y="1785938"/>
              <a:ext cx="2879725" cy="17637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Freeform 49">
              <a:extLst>
                <a:ext uri="{FF2B5EF4-FFF2-40B4-BE49-F238E27FC236}">
                  <a16:creationId xmlns:a16="http://schemas.microsoft.com/office/drawing/2014/main" id="{DF9925D4-DE10-40F0-8BA3-16B00AE6C44D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6151563" y="3668713"/>
              <a:ext cx="4276725" cy="185738"/>
            </a:xfrm>
            <a:custGeom>
              <a:avLst/>
              <a:gdLst>
                <a:gd name="T0" fmla="*/ 1265 w 1295"/>
                <a:gd name="T1" fmla="*/ 56 h 56"/>
                <a:gd name="T2" fmla="*/ 29 w 1295"/>
                <a:gd name="T3" fmla="*/ 56 h 56"/>
                <a:gd name="T4" fmla="*/ 0 w 1295"/>
                <a:gd name="T5" fmla="*/ 26 h 56"/>
                <a:gd name="T6" fmla="*/ 0 w 1295"/>
                <a:gd name="T7" fmla="*/ 0 h 56"/>
                <a:gd name="T8" fmla="*/ 1295 w 1295"/>
                <a:gd name="T9" fmla="*/ 0 h 56"/>
                <a:gd name="T10" fmla="*/ 1295 w 1295"/>
                <a:gd name="T11" fmla="*/ 26 h 56"/>
                <a:gd name="T12" fmla="*/ 1265 w 1295"/>
                <a:gd name="T13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95" h="56">
                  <a:moveTo>
                    <a:pt x="1265" y="56"/>
                  </a:moveTo>
                  <a:cubicBezTo>
                    <a:pt x="29" y="56"/>
                    <a:pt x="29" y="56"/>
                    <a:pt x="29" y="56"/>
                  </a:cubicBezTo>
                  <a:cubicBezTo>
                    <a:pt x="13" y="56"/>
                    <a:pt x="0" y="43"/>
                    <a:pt x="0" y="2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295" y="0"/>
                    <a:pt x="1295" y="0"/>
                    <a:pt x="1295" y="0"/>
                  </a:cubicBezTo>
                  <a:cubicBezTo>
                    <a:pt x="1295" y="26"/>
                    <a:pt x="1295" y="26"/>
                    <a:pt x="1295" y="26"/>
                  </a:cubicBezTo>
                  <a:cubicBezTo>
                    <a:pt x="1295" y="43"/>
                    <a:pt x="1282" y="56"/>
                    <a:pt x="1265" y="56"/>
                  </a:cubicBezTo>
                  <a:close/>
                </a:path>
              </a:pathLst>
            </a:cu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32" name="Rectangle 50">
              <a:extLst>
                <a:ext uri="{FF2B5EF4-FFF2-40B4-BE49-F238E27FC236}">
                  <a16:creationId xmlns:a16="http://schemas.microsoft.com/office/drawing/2014/main" id="{E95E9909-20A7-4A13-8FBC-BB76A4AAD529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7353301" y="2098675"/>
              <a:ext cx="865188" cy="330200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33" name="Rectangle 51">
              <a:extLst>
                <a:ext uri="{FF2B5EF4-FFF2-40B4-BE49-F238E27FC236}">
                  <a16:creationId xmlns:a16="http://schemas.microsoft.com/office/drawing/2014/main" id="{2FD4C439-4658-45FA-AB12-5252FC20915B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7086601" y="2098675"/>
              <a:ext cx="266700" cy="330200"/>
            </a:xfrm>
            <a:prstGeom prst="rect">
              <a:avLst/>
            </a:prstGeom>
            <a:solidFill>
              <a:schemeClr val="bg1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34" name="Rectangle 52">
              <a:extLst>
                <a:ext uri="{FF2B5EF4-FFF2-40B4-BE49-F238E27FC236}">
                  <a16:creationId xmlns:a16="http://schemas.microsoft.com/office/drawing/2014/main" id="{D9CFF0E1-0AE6-43B7-BC45-CB587EB544AE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7086601" y="2559050"/>
              <a:ext cx="1131888" cy="101600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35" name="Rectangle 53">
              <a:extLst>
                <a:ext uri="{FF2B5EF4-FFF2-40B4-BE49-F238E27FC236}">
                  <a16:creationId xmlns:a16="http://schemas.microsoft.com/office/drawing/2014/main" id="{E57A2468-B3CA-4D73-B693-76A85B0F761F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7086601" y="2744788"/>
              <a:ext cx="1131888" cy="101600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36" name="Rectangle 54">
              <a:extLst>
                <a:ext uri="{FF2B5EF4-FFF2-40B4-BE49-F238E27FC236}">
                  <a16:creationId xmlns:a16="http://schemas.microsoft.com/office/drawing/2014/main" id="{590B34AA-176F-4A9B-8492-C9062CEEB0A2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7086601" y="2925763"/>
              <a:ext cx="1131888" cy="106363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37" name="Rectangle 55">
              <a:extLst>
                <a:ext uri="{FF2B5EF4-FFF2-40B4-BE49-F238E27FC236}">
                  <a16:creationId xmlns:a16="http://schemas.microsoft.com/office/drawing/2014/main" id="{B478D54E-B6DE-4ACF-B271-59436F9D78D0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7086601" y="3111500"/>
              <a:ext cx="1131888" cy="103188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38" name="Rectangle 56">
              <a:extLst>
                <a:ext uri="{FF2B5EF4-FFF2-40B4-BE49-F238E27FC236}">
                  <a16:creationId xmlns:a16="http://schemas.microsoft.com/office/drawing/2014/main" id="{10E94144-47B6-4CC4-8ACA-8555C206329A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7086601" y="3297238"/>
              <a:ext cx="1131888" cy="103188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39" name="Rectangle 57">
              <a:extLst>
                <a:ext uri="{FF2B5EF4-FFF2-40B4-BE49-F238E27FC236}">
                  <a16:creationId xmlns:a16="http://schemas.microsoft.com/office/drawing/2014/main" id="{884B7082-B3DA-41C6-888E-340C61D061D8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8337551" y="2098675"/>
              <a:ext cx="314325" cy="336550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40" name="Rectangle 58">
              <a:extLst>
                <a:ext uri="{FF2B5EF4-FFF2-40B4-BE49-F238E27FC236}">
                  <a16:creationId xmlns:a16="http://schemas.microsoft.com/office/drawing/2014/main" id="{EAB98FDB-F070-4FD8-8674-449941060C9E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8764588" y="2098675"/>
              <a:ext cx="312738" cy="336550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41" name="Rectangle 59">
              <a:extLst>
                <a:ext uri="{FF2B5EF4-FFF2-40B4-BE49-F238E27FC236}">
                  <a16:creationId xmlns:a16="http://schemas.microsoft.com/office/drawing/2014/main" id="{B045539F-5CE5-47A9-A17E-1643D4CD9B2A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9193213" y="2098675"/>
              <a:ext cx="314325" cy="336550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42" name="Rectangle 60">
              <a:extLst>
                <a:ext uri="{FF2B5EF4-FFF2-40B4-BE49-F238E27FC236}">
                  <a16:creationId xmlns:a16="http://schemas.microsoft.com/office/drawing/2014/main" id="{C0C7BB4D-3B48-4D4F-B494-4C1EE0FD7C1C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8337551" y="2581275"/>
              <a:ext cx="314325" cy="334963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43" name="Rectangle 61">
              <a:extLst>
                <a:ext uri="{FF2B5EF4-FFF2-40B4-BE49-F238E27FC236}">
                  <a16:creationId xmlns:a16="http://schemas.microsoft.com/office/drawing/2014/main" id="{0BFA0E04-B61F-491E-8CEE-282132478766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8764588" y="2581275"/>
              <a:ext cx="312738" cy="334963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44" name="Rectangle 62">
              <a:extLst>
                <a:ext uri="{FF2B5EF4-FFF2-40B4-BE49-F238E27FC236}">
                  <a16:creationId xmlns:a16="http://schemas.microsoft.com/office/drawing/2014/main" id="{AFB42A0A-BD91-43E7-988D-573EEC534564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9193213" y="2581275"/>
              <a:ext cx="314325" cy="334963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45" name="Rectangle 63">
              <a:extLst>
                <a:ext uri="{FF2B5EF4-FFF2-40B4-BE49-F238E27FC236}">
                  <a16:creationId xmlns:a16="http://schemas.microsoft.com/office/drawing/2014/main" id="{BA15039E-DBE6-4F6E-80B1-70B510D54B0F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8337551" y="3062288"/>
              <a:ext cx="314325" cy="338138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46" name="Rectangle 64">
              <a:extLst>
                <a:ext uri="{FF2B5EF4-FFF2-40B4-BE49-F238E27FC236}">
                  <a16:creationId xmlns:a16="http://schemas.microsoft.com/office/drawing/2014/main" id="{265A4B65-72CE-4B68-9D58-5199411F4C96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8764588" y="3062288"/>
              <a:ext cx="312738" cy="338138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47" name="Rectangle 65">
              <a:extLst>
                <a:ext uri="{FF2B5EF4-FFF2-40B4-BE49-F238E27FC236}">
                  <a16:creationId xmlns:a16="http://schemas.microsoft.com/office/drawing/2014/main" id="{9602881A-C071-4CA3-9947-55E1E8A8C5B1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9193213" y="3062288"/>
              <a:ext cx="314325" cy="338138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205" name="Multiplication Sign 204">
            <a:extLst>
              <a:ext uri="{FF2B5EF4-FFF2-40B4-BE49-F238E27FC236}">
                <a16:creationId xmlns:a16="http://schemas.microsoft.com/office/drawing/2014/main" id="{464A0F58-5D65-499E-8280-34A9DFF27F4A}"/>
              </a:ext>
            </a:extLst>
          </p:cNvPr>
          <p:cNvSpPr/>
          <p:nvPr userDrawn="1"/>
        </p:nvSpPr>
        <p:spPr bwMode="ltGray">
          <a:xfrm>
            <a:off x="3643244" y="2831053"/>
            <a:ext cx="715234" cy="715230"/>
          </a:xfrm>
          <a:prstGeom prst="mathMultiply">
            <a:avLst>
              <a:gd name="adj1" fmla="val 16854"/>
            </a:avLst>
          </a:prstGeom>
          <a:solidFill>
            <a:srgbClr val="C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1" name="Multiplication Sign 210">
            <a:extLst>
              <a:ext uri="{FF2B5EF4-FFF2-40B4-BE49-F238E27FC236}">
                <a16:creationId xmlns:a16="http://schemas.microsoft.com/office/drawing/2014/main" id="{69338860-60E4-44A3-B6C1-0BC1315BA942}"/>
              </a:ext>
            </a:extLst>
          </p:cNvPr>
          <p:cNvSpPr/>
          <p:nvPr userDrawn="1"/>
        </p:nvSpPr>
        <p:spPr bwMode="ltGray">
          <a:xfrm>
            <a:off x="6271892" y="2831053"/>
            <a:ext cx="715234" cy="715230"/>
          </a:xfrm>
          <a:prstGeom prst="mathMultiply">
            <a:avLst>
              <a:gd name="adj1" fmla="val 16854"/>
            </a:avLst>
          </a:prstGeom>
          <a:solidFill>
            <a:srgbClr val="C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4" name="Multiplication Sign 213">
            <a:extLst>
              <a:ext uri="{FF2B5EF4-FFF2-40B4-BE49-F238E27FC236}">
                <a16:creationId xmlns:a16="http://schemas.microsoft.com/office/drawing/2014/main" id="{DFD379AB-2220-4E7F-85FE-EBBE910DB5C2}"/>
              </a:ext>
            </a:extLst>
          </p:cNvPr>
          <p:cNvSpPr/>
          <p:nvPr userDrawn="1"/>
        </p:nvSpPr>
        <p:spPr bwMode="ltGray">
          <a:xfrm>
            <a:off x="8826629" y="2831053"/>
            <a:ext cx="715234" cy="715230"/>
          </a:xfrm>
          <a:prstGeom prst="mathMultiply">
            <a:avLst>
              <a:gd name="adj1" fmla="val 16854"/>
            </a:avLst>
          </a:prstGeom>
          <a:solidFill>
            <a:srgbClr val="C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971C9C6-D4A9-4DFA-9E2D-9E501DB092DC}"/>
              </a:ext>
            </a:extLst>
          </p:cNvPr>
          <p:cNvGrpSpPr/>
          <p:nvPr userDrawn="1"/>
        </p:nvGrpSpPr>
        <p:grpSpPr bwMode="gray">
          <a:xfrm>
            <a:off x="3132278" y="2298246"/>
            <a:ext cx="718204" cy="544549"/>
            <a:chOff x="3132278" y="2298246"/>
            <a:chExt cx="718204" cy="544549"/>
          </a:xfrm>
        </p:grpSpPr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19123BC5-D4FA-46FE-A2AC-4D6533EA9AB2}"/>
                </a:ext>
              </a:extLst>
            </p:cNvPr>
            <p:cNvSpPr/>
            <p:nvPr/>
          </p:nvSpPr>
          <p:spPr bwMode="gray">
            <a:xfrm>
              <a:off x="3194451" y="2298246"/>
              <a:ext cx="107195" cy="171511"/>
            </a:xfrm>
            <a:custGeom>
              <a:avLst/>
              <a:gdLst/>
              <a:ahLst/>
              <a:cxnLst/>
              <a:rect l="0" t="0" r="0" b="0"/>
              <a:pathLst>
                <a:path w="95250" h="152400">
                  <a:moveTo>
                    <a:pt x="81439" y="147161"/>
                  </a:moveTo>
                  <a:lnTo>
                    <a:pt x="20479" y="147161"/>
                  </a:lnTo>
                  <a:cubicBezTo>
                    <a:pt x="13811" y="147161"/>
                    <a:pt x="7144" y="141446"/>
                    <a:pt x="7144" y="133826"/>
                  </a:cubicBezTo>
                  <a:lnTo>
                    <a:pt x="7144" y="19526"/>
                  </a:lnTo>
                  <a:cubicBezTo>
                    <a:pt x="7144" y="12859"/>
                    <a:pt x="12859" y="7144"/>
                    <a:pt x="20479" y="7144"/>
                  </a:cubicBezTo>
                  <a:lnTo>
                    <a:pt x="81439" y="7144"/>
                  </a:lnTo>
                  <a:cubicBezTo>
                    <a:pt x="88106" y="7144"/>
                    <a:pt x="94774" y="12859"/>
                    <a:pt x="94774" y="20479"/>
                  </a:cubicBezTo>
                  <a:lnTo>
                    <a:pt x="94774" y="134779"/>
                  </a:lnTo>
                  <a:cubicBezTo>
                    <a:pt x="94774" y="141446"/>
                    <a:pt x="88106" y="147161"/>
                    <a:pt x="81439" y="147161"/>
                  </a:cubicBezTo>
                  <a:close/>
                </a:path>
              </a:pathLst>
            </a:cu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5711D87E-2859-4301-A153-9C62DB528E0B}"/>
                </a:ext>
              </a:extLst>
            </p:cNvPr>
            <p:cNvSpPr/>
            <p:nvPr/>
          </p:nvSpPr>
          <p:spPr bwMode="gray">
            <a:xfrm>
              <a:off x="3293070" y="2417233"/>
              <a:ext cx="557412" cy="407339"/>
            </a:xfrm>
            <a:custGeom>
              <a:avLst/>
              <a:gdLst/>
              <a:ahLst/>
              <a:cxnLst/>
              <a:rect l="0" t="0" r="0" b="0"/>
              <a:pathLst>
                <a:path w="495300" h="361950">
                  <a:moveTo>
                    <a:pt x="488156" y="31909"/>
                  </a:moveTo>
                  <a:lnTo>
                    <a:pt x="439579" y="7144"/>
                  </a:lnTo>
                  <a:lnTo>
                    <a:pt x="7144" y="7144"/>
                  </a:lnTo>
                  <a:lnTo>
                    <a:pt x="7144" y="356711"/>
                  </a:lnTo>
                  <a:lnTo>
                    <a:pt x="433864" y="356711"/>
                  </a:lnTo>
                  <a:lnTo>
                    <a:pt x="488156" y="328136"/>
                  </a:lnTo>
                  <a:close/>
                </a:path>
              </a:pathLst>
            </a:cu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A4F64010-C37F-4B0B-8C4B-E5CD5398E636}"/>
                </a:ext>
              </a:extLst>
            </p:cNvPr>
            <p:cNvSpPr/>
            <p:nvPr/>
          </p:nvSpPr>
          <p:spPr bwMode="gray">
            <a:xfrm>
              <a:off x="3293070" y="2392577"/>
              <a:ext cx="557412" cy="64317"/>
            </a:xfrm>
            <a:custGeom>
              <a:avLst/>
              <a:gdLst/>
              <a:ahLst/>
              <a:cxnLst/>
              <a:rect l="0" t="0" r="0" b="0"/>
              <a:pathLst>
                <a:path w="495300" h="57150">
                  <a:moveTo>
                    <a:pt x="488156" y="53816"/>
                  </a:moveTo>
                  <a:lnTo>
                    <a:pt x="488156" y="49054"/>
                  </a:lnTo>
                  <a:cubicBezTo>
                    <a:pt x="488156" y="26194"/>
                    <a:pt x="469106" y="7144"/>
                    <a:pt x="446246" y="7144"/>
                  </a:cubicBezTo>
                  <a:lnTo>
                    <a:pt x="7144" y="7144"/>
                  </a:lnTo>
                  <a:lnTo>
                    <a:pt x="7144" y="53816"/>
                  </a:lnTo>
                  <a:lnTo>
                    <a:pt x="488156" y="53816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DF5111A6-FF13-4B86-9A02-4968F86EFDFC}"/>
                </a:ext>
              </a:extLst>
            </p:cNvPr>
            <p:cNvSpPr/>
            <p:nvPr/>
          </p:nvSpPr>
          <p:spPr bwMode="gray">
            <a:xfrm>
              <a:off x="3293070" y="2778478"/>
              <a:ext cx="557412" cy="64317"/>
            </a:xfrm>
            <a:custGeom>
              <a:avLst/>
              <a:gdLst/>
              <a:ahLst/>
              <a:cxnLst/>
              <a:rect l="0" t="0" r="0" b="0"/>
              <a:pathLst>
                <a:path w="495300" h="57150">
                  <a:moveTo>
                    <a:pt x="7144" y="7144"/>
                  </a:moveTo>
                  <a:lnTo>
                    <a:pt x="7144" y="57626"/>
                  </a:lnTo>
                  <a:lnTo>
                    <a:pt x="446246" y="57626"/>
                  </a:lnTo>
                  <a:cubicBezTo>
                    <a:pt x="469106" y="57626"/>
                    <a:pt x="488156" y="38576"/>
                    <a:pt x="488156" y="15716"/>
                  </a:cubicBezTo>
                  <a:lnTo>
                    <a:pt x="488156" y="7144"/>
                  </a:lnTo>
                  <a:lnTo>
                    <a:pt x="7144" y="7144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D46C1B4E-7932-4411-ADEE-738D4EB9AB4F}"/>
                </a:ext>
              </a:extLst>
            </p:cNvPr>
            <p:cNvSpPr/>
            <p:nvPr/>
          </p:nvSpPr>
          <p:spPr bwMode="gray">
            <a:xfrm>
              <a:off x="3132278" y="2346484"/>
              <a:ext cx="235828" cy="482376"/>
            </a:xfrm>
            <a:custGeom>
              <a:avLst/>
              <a:gdLst/>
              <a:ahLst/>
              <a:cxnLst/>
              <a:rect l="0" t="0" r="0" b="0"/>
              <a:pathLst>
                <a:path w="209550" h="428625">
                  <a:moveTo>
                    <a:pt x="205264" y="391001"/>
                  </a:moveTo>
                  <a:lnTo>
                    <a:pt x="109061" y="428149"/>
                  </a:lnTo>
                  <a:lnTo>
                    <a:pt x="7144" y="391001"/>
                  </a:lnTo>
                  <a:lnTo>
                    <a:pt x="7144" y="48101"/>
                  </a:lnTo>
                  <a:lnTo>
                    <a:pt x="106204" y="7144"/>
                  </a:lnTo>
                  <a:lnTo>
                    <a:pt x="205264" y="48101"/>
                  </a:lnTo>
                  <a:close/>
                </a:path>
              </a:pathLst>
            </a:cu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403E67C2-61A7-4327-B9AE-EB39024D08C9}"/>
                </a:ext>
              </a:extLst>
            </p:cNvPr>
            <p:cNvSpPr/>
            <p:nvPr/>
          </p:nvSpPr>
          <p:spPr bwMode="gray">
            <a:xfrm>
              <a:off x="3132278" y="2327189"/>
              <a:ext cx="235828" cy="75036"/>
            </a:xfrm>
            <a:custGeom>
              <a:avLst/>
              <a:gdLst/>
              <a:ahLst/>
              <a:cxnLst/>
              <a:rect l="0" t="0" r="0" b="0"/>
              <a:pathLst>
                <a:path w="209550" h="66675">
                  <a:moveTo>
                    <a:pt x="205264" y="65246"/>
                  </a:moveTo>
                  <a:lnTo>
                    <a:pt x="205264" y="44291"/>
                  </a:lnTo>
                  <a:cubicBezTo>
                    <a:pt x="205264" y="23336"/>
                    <a:pt x="188119" y="7144"/>
                    <a:pt x="168116" y="7144"/>
                  </a:cubicBezTo>
                  <a:lnTo>
                    <a:pt x="44291" y="7144"/>
                  </a:lnTo>
                  <a:cubicBezTo>
                    <a:pt x="24289" y="7144"/>
                    <a:pt x="7144" y="24289"/>
                    <a:pt x="7144" y="44291"/>
                  </a:cubicBezTo>
                  <a:lnTo>
                    <a:pt x="7144" y="65246"/>
                  </a:lnTo>
                  <a:lnTo>
                    <a:pt x="205264" y="65246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6D3A9CA2-5D0F-4251-A1DB-C27B4C28C03D}"/>
                </a:ext>
              </a:extLst>
            </p:cNvPr>
            <p:cNvSpPr/>
            <p:nvPr/>
          </p:nvSpPr>
          <p:spPr bwMode="gray">
            <a:xfrm>
              <a:off x="3132278" y="2778478"/>
              <a:ext cx="235828" cy="64317"/>
            </a:xfrm>
            <a:custGeom>
              <a:avLst/>
              <a:gdLst/>
              <a:ahLst/>
              <a:cxnLst/>
              <a:rect l="0" t="0" r="0" b="0"/>
              <a:pathLst>
                <a:path w="209550" h="57150">
                  <a:moveTo>
                    <a:pt x="7144" y="7144"/>
                  </a:moveTo>
                  <a:lnTo>
                    <a:pt x="7144" y="19526"/>
                  </a:lnTo>
                  <a:cubicBezTo>
                    <a:pt x="7144" y="40481"/>
                    <a:pt x="24289" y="56674"/>
                    <a:pt x="44291" y="56674"/>
                  </a:cubicBezTo>
                  <a:lnTo>
                    <a:pt x="167164" y="56674"/>
                  </a:lnTo>
                  <a:cubicBezTo>
                    <a:pt x="188119" y="56674"/>
                    <a:pt x="204311" y="39529"/>
                    <a:pt x="204311" y="19526"/>
                  </a:cubicBezTo>
                  <a:lnTo>
                    <a:pt x="204311" y="7144"/>
                  </a:lnTo>
                  <a:lnTo>
                    <a:pt x="7144" y="7144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139DA858-1E17-41E2-A370-09FD78386FD7}"/>
                </a:ext>
              </a:extLst>
            </p:cNvPr>
            <p:cNvSpPr/>
            <p:nvPr/>
          </p:nvSpPr>
          <p:spPr bwMode="gray">
            <a:xfrm>
              <a:off x="3407769" y="2427952"/>
              <a:ext cx="375181" cy="375181"/>
            </a:xfrm>
            <a:custGeom>
              <a:avLst/>
              <a:gdLst/>
              <a:ahLst/>
              <a:cxnLst/>
              <a:rect l="0" t="0" r="0" b="0"/>
              <a:pathLst>
                <a:path w="333375" h="333375">
                  <a:moveTo>
                    <a:pt x="329089" y="168116"/>
                  </a:moveTo>
                  <a:cubicBezTo>
                    <a:pt x="329089" y="257019"/>
                    <a:pt x="257019" y="329089"/>
                    <a:pt x="168116" y="329089"/>
                  </a:cubicBezTo>
                  <a:cubicBezTo>
                    <a:pt x="79214" y="329089"/>
                    <a:pt x="7144" y="257019"/>
                    <a:pt x="7144" y="168116"/>
                  </a:cubicBezTo>
                  <a:cubicBezTo>
                    <a:pt x="7144" y="79214"/>
                    <a:pt x="79214" y="7144"/>
                    <a:pt x="168116" y="7144"/>
                  </a:cubicBezTo>
                  <a:cubicBezTo>
                    <a:pt x="257019" y="7144"/>
                    <a:pt x="329089" y="79214"/>
                    <a:pt x="329089" y="168116"/>
                  </a:cubicBez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B982D7D2-16E2-4E71-A0C9-3E8F510C3D69}"/>
                </a:ext>
              </a:extLst>
            </p:cNvPr>
            <p:cNvSpPr/>
            <p:nvPr/>
          </p:nvSpPr>
          <p:spPr bwMode="gray">
            <a:xfrm>
              <a:off x="3436711" y="2456894"/>
              <a:ext cx="310864" cy="310864"/>
            </a:xfrm>
            <a:custGeom>
              <a:avLst/>
              <a:gdLst/>
              <a:ahLst/>
              <a:cxnLst/>
              <a:rect l="0" t="0" r="0" b="0"/>
              <a:pathLst>
                <a:path w="276225" h="276225">
                  <a:moveTo>
                    <a:pt x="277654" y="142399"/>
                  </a:moveTo>
                  <a:cubicBezTo>
                    <a:pt x="277654" y="217098"/>
                    <a:pt x="217098" y="277654"/>
                    <a:pt x="142399" y="277654"/>
                  </a:cubicBezTo>
                  <a:cubicBezTo>
                    <a:pt x="67699" y="277654"/>
                    <a:pt x="7144" y="217098"/>
                    <a:pt x="7144" y="142399"/>
                  </a:cubicBezTo>
                  <a:cubicBezTo>
                    <a:pt x="7144" y="67699"/>
                    <a:pt x="67699" y="7144"/>
                    <a:pt x="142399" y="7144"/>
                  </a:cubicBezTo>
                  <a:cubicBezTo>
                    <a:pt x="217098" y="7144"/>
                    <a:pt x="277654" y="67699"/>
                    <a:pt x="277654" y="142399"/>
                  </a:cubicBezTo>
                  <a:close/>
                </a:path>
              </a:pathLst>
            </a:cu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A6D67E79-9064-4B8F-BA3E-B5213A78A1AD}"/>
                </a:ext>
              </a:extLst>
            </p:cNvPr>
            <p:cNvSpPr/>
            <p:nvPr/>
          </p:nvSpPr>
          <p:spPr bwMode="gray">
            <a:xfrm>
              <a:off x="3588927" y="2609110"/>
              <a:ext cx="160792" cy="160792"/>
            </a:xfrm>
            <a:custGeom>
              <a:avLst/>
              <a:gdLst/>
              <a:ahLst/>
              <a:cxnLst/>
              <a:rect l="0" t="0" r="0" b="0"/>
              <a:pathLst>
                <a:path w="142875" h="142875">
                  <a:moveTo>
                    <a:pt x="7144" y="141446"/>
                  </a:moveTo>
                  <a:lnTo>
                    <a:pt x="7144" y="7144"/>
                  </a:lnTo>
                  <a:lnTo>
                    <a:pt x="142399" y="7144"/>
                  </a:lnTo>
                  <a:lnTo>
                    <a:pt x="142399" y="7144"/>
                  </a:lnTo>
                  <a:cubicBezTo>
                    <a:pt x="142399" y="81439"/>
                    <a:pt x="82391" y="141446"/>
                    <a:pt x="7144" y="141446"/>
                  </a:cubicBezTo>
                  <a:lnTo>
                    <a:pt x="7144" y="141446"/>
                  </a:lnTo>
                  <a:close/>
                </a:path>
              </a:pathLst>
            </a:cu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9881B2B0-E706-40DB-902E-6B6B6D6A4E6C}"/>
                </a:ext>
              </a:extLst>
            </p:cNvPr>
            <p:cNvSpPr/>
            <p:nvPr/>
          </p:nvSpPr>
          <p:spPr bwMode="gray">
            <a:xfrm>
              <a:off x="3497812" y="2517996"/>
              <a:ext cx="192950" cy="192950"/>
            </a:xfrm>
            <a:custGeom>
              <a:avLst/>
              <a:gdLst/>
              <a:ahLst/>
              <a:cxnLst/>
              <a:rect l="0" t="0" r="0" b="0"/>
              <a:pathLst>
                <a:path w="171450" h="171450">
                  <a:moveTo>
                    <a:pt x="169069" y="88106"/>
                  </a:moveTo>
                  <a:cubicBezTo>
                    <a:pt x="169069" y="132821"/>
                    <a:pt x="132821" y="169069"/>
                    <a:pt x="88106" y="169069"/>
                  </a:cubicBezTo>
                  <a:cubicBezTo>
                    <a:pt x="43392" y="169069"/>
                    <a:pt x="7144" y="132821"/>
                    <a:pt x="7144" y="88106"/>
                  </a:cubicBezTo>
                  <a:cubicBezTo>
                    <a:pt x="7144" y="43392"/>
                    <a:pt x="43392" y="7144"/>
                    <a:pt x="88106" y="7144"/>
                  </a:cubicBezTo>
                  <a:cubicBezTo>
                    <a:pt x="132821" y="7144"/>
                    <a:pt x="169069" y="43392"/>
                    <a:pt x="169069" y="88106"/>
                  </a:cubicBezTo>
                  <a:close/>
                </a:path>
              </a:pathLst>
            </a:cu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A2AA46AB-18A0-4251-B4B2-A28EA46FABC6}"/>
                </a:ext>
              </a:extLst>
            </p:cNvPr>
            <p:cNvSpPr/>
            <p:nvPr/>
          </p:nvSpPr>
          <p:spPr bwMode="gray">
            <a:xfrm>
              <a:off x="3528898" y="2549081"/>
              <a:ext cx="75036" cy="75036"/>
            </a:xfrm>
            <a:custGeom>
              <a:avLst/>
              <a:gdLst/>
              <a:ahLst/>
              <a:cxnLst/>
              <a:rect l="0" t="0" r="0" b="0"/>
              <a:pathLst>
                <a:path w="66675" h="66675">
                  <a:moveTo>
                    <a:pt x="68104" y="37624"/>
                  </a:moveTo>
                  <a:cubicBezTo>
                    <a:pt x="68104" y="54457"/>
                    <a:pt x="54457" y="68104"/>
                    <a:pt x="37624" y="68104"/>
                  </a:cubicBezTo>
                  <a:cubicBezTo>
                    <a:pt x="20790" y="68104"/>
                    <a:pt x="7144" y="54457"/>
                    <a:pt x="7144" y="37624"/>
                  </a:cubicBezTo>
                  <a:cubicBezTo>
                    <a:pt x="7144" y="20790"/>
                    <a:pt x="20790" y="7144"/>
                    <a:pt x="37624" y="7144"/>
                  </a:cubicBezTo>
                  <a:cubicBezTo>
                    <a:pt x="54457" y="7144"/>
                    <a:pt x="68104" y="20790"/>
                    <a:pt x="68104" y="37624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EF43424F-38F4-432B-AE52-7BC0881813F7}"/>
                </a:ext>
              </a:extLst>
            </p:cNvPr>
            <p:cNvSpPr/>
            <p:nvPr/>
          </p:nvSpPr>
          <p:spPr bwMode="gray">
            <a:xfrm>
              <a:off x="3388474" y="2416160"/>
              <a:ext cx="64317" cy="64317"/>
            </a:xfrm>
            <a:custGeom>
              <a:avLst/>
              <a:gdLst/>
              <a:ahLst/>
              <a:cxnLst/>
              <a:rect l="0" t="0" r="0" b="0"/>
              <a:pathLst>
                <a:path w="57150" h="57150">
                  <a:moveTo>
                    <a:pt x="58579" y="32861"/>
                  </a:moveTo>
                  <a:cubicBezTo>
                    <a:pt x="58579" y="47065"/>
                    <a:pt x="47065" y="58579"/>
                    <a:pt x="32861" y="58579"/>
                  </a:cubicBezTo>
                  <a:cubicBezTo>
                    <a:pt x="18658" y="58579"/>
                    <a:pt x="7144" y="47065"/>
                    <a:pt x="7144" y="32861"/>
                  </a:cubicBezTo>
                  <a:cubicBezTo>
                    <a:pt x="7144" y="18658"/>
                    <a:pt x="18658" y="7144"/>
                    <a:pt x="32861" y="7144"/>
                  </a:cubicBezTo>
                  <a:cubicBezTo>
                    <a:pt x="47065" y="7144"/>
                    <a:pt x="58579" y="18658"/>
                    <a:pt x="58579" y="32861"/>
                  </a:cubicBezTo>
                  <a:close/>
                </a:path>
              </a:pathLst>
            </a:cu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CA05F177-6194-465B-BE2A-800E5ED64142}"/>
                </a:ext>
              </a:extLst>
            </p:cNvPr>
            <p:cNvSpPr/>
            <p:nvPr/>
          </p:nvSpPr>
          <p:spPr bwMode="gray">
            <a:xfrm>
              <a:off x="3132278" y="2392577"/>
              <a:ext cx="96475" cy="396620"/>
            </a:xfrm>
            <a:custGeom>
              <a:avLst/>
              <a:gdLst/>
              <a:ahLst/>
              <a:cxnLst/>
              <a:rect l="0" t="0" r="0" b="0"/>
              <a:pathLst>
                <a:path w="85725" h="352425">
                  <a:moveTo>
                    <a:pt x="7144" y="7144"/>
                  </a:moveTo>
                  <a:lnTo>
                    <a:pt x="83344" y="7144"/>
                  </a:lnTo>
                  <a:lnTo>
                    <a:pt x="83344" y="350044"/>
                  </a:lnTo>
                  <a:lnTo>
                    <a:pt x="7144" y="350044"/>
                  </a:lnTo>
                  <a:close/>
                </a:path>
              </a:pathLst>
            </a:cu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83D552AA-E188-4FE9-820E-7624D3B5EABD}"/>
                </a:ext>
              </a:extLst>
            </p:cNvPr>
            <p:cNvSpPr/>
            <p:nvPr/>
          </p:nvSpPr>
          <p:spPr bwMode="gray">
            <a:xfrm>
              <a:off x="3451718" y="2316470"/>
              <a:ext cx="289425" cy="85756"/>
            </a:xfrm>
            <a:custGeom>
              <a:avLst/>
              <a:gdLst/>
              <a:ahLst/>
              <a:cxnLst/>
              <a:rect l="0" t="0" r="0" b="0"/>
              <a:pathLst>
                <a:path w="257175" h="76200">
                  <a:moveTo>
                    <a:pt x="251936" y="75724"/>
                  </a:moveTo>
                  <a:lnTo>
                    <a:pt x="7144" y="75724"/>
                  </a:lnTo>
                  <a:lnTo>
                    <a:pt x="41434" y="17621"/>
                  </a:lnTo>
                  <a:cubicBezTo>
                    <a:pt x="45244" y="10954"/>
                    <a:pt x="52864" y="7144"/>
                    <a:pt x="60484" y="7144"/>
                  </a:cubicBezTo>
                  <a:lnTo>
                    <a:pt x="198596" y="7144"/>
                  </a:lnTo>
                  <a:cubicBezTo>
                    <a:pt x="206216" y="7144"/>
                    <a:pt x="213836" y="10954"/>
                    <a:pt x="217646" y="17621"/>
                  </a:cubicBezTo>
                  <a:lnTo>
                    <a:pt x="251936" y="75724"/>
                  </a:lnTo>
                  <a:close/>
                </a:path>
              </a:pathLst>
            </a:cu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45378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7454228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8989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9986226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5A484E-7BCE-4747-9A20-A5980F2834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14A955-379C-4315-A1DA-FA485D89D5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8ACE68-3E14-4E39-9008-349AB3C5CD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3DFD2-E4CA-444C-86F5-ACAA3097F9F0}" type="datetimeFigureOut">
              <a:rPr lang="en-US" smtClean="0"/>
              <a:t>10/29/2019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090A40-0EC2-4FC7-8C9D-4EDFA8981A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D4F06F-A412-4F44-9AFA-04315B48F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C2D1F2-D50D-4555-8E26-C96428ACA0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663124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94287699"/>
      </p:ext>
    </p:extLst>
  </p:cSld>
  <p:clrMapOvr>
    <a:masterClrMapping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807370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98481733"/>
      </p:ext>
    </p:extLst>
  </p:cSld>
  <p:clrMapOvr>
    <a:masterClrMapping/>
  </p:clrMapOvr>
  <p:transition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0FD32619-3819-428A-8565-629596C9141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19962767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D3453B0B-33DE-4ED0-A610-D76D0E610F6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37654787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2952955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6554562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1695217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6675513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7502506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8047227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0507574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124077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32167985"/>
      </p:ext>
    </p:extLst>
  </p:cSld>
  <p:clrMapOvr>
    <a:masterClrMapping/>
  </p:clrMapOvr>
  <p:transition>
    <p:fade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2113482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15392275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42035311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1648940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1056236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4455706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558955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4940326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2910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11923713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black">
          <a:xfrm>
            <a:off x="269240" y="2084186"/>
            <a:ext cx="6901366" cy="1158793"/>
          </a:xfrm>
          <a:noFill/>
        </p:spPr>
        <p:txBody>
          <a:bodyPr wrap="square" tIns="91440" bIns="91440" anchor="b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269240" y="3877277"/>
            <a:ext cx="6902457" cy="724246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39504" y="0"/>
            <a:ext cx="4752496" cy="68580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 bwMode="auto">
          <a:xfrm>
            <a:off x="7439504" y="0"/>
            <a:ext cx="2690364" cy="6858000"/>
          </a:xfrm>
          <a:prstGeom prst="rect">
            <a:avLst/>
          </a:prstGeom>
          <a:gradFill flip="none" rotWithShape="1">
            <a:gsLst>
              <a:gs pos="0">
                <a:srgbClr val="E6E6E6">
                  <a:alpha val="5000"/>
                </a:srgbClr>
              </a:gs>
              <a:gs pos="100000">
                <a:srgbClr val="E6E6E6">
                  <a:alpha val="0"/>
                </a:srgb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53786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Accent Color 1">
    <p:bg>
      <p:bgPr>
        <a:solidFill>
          <a:srgbClr val="0089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2272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66840896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C785812-DBB3-49A5-B9A5-226A70E584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96158511"/>
      </p:ext>
    </p:extLst>
  </p:cSld>
  <p:clrMapOvr>
    <a:masterClrMapping/>
  </p:clrMapOvr>
  <p:transition>
    <p:fade/>
  </p:transition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 - gray,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000" spc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3072196"/>
      </p:ext>
    </p:extLst>
  </p:cSld>
  <p:clrMapOvr>
    <a:masterClrMapping/>
  </p:clrMapOvr>
  <p:transition>
    <p:fade/>
  </p:transition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2084173"/>
            <a:ext cx="11653523" cy="1270476"/>
          </a:xfrm>
          <a:noFill/>
        </p:spPr>
        <p:txBody>
          <a:bodyPr tIns="91440" bIns="91440" anchor="t" anchorCtr="0">
            <a:spAutoFit/>
          </a:bodyPr>
          <a:lstStyle>
            <a:lvl1pPr algn="l">
              <a:defRPr sz="7056" cap="none" spc="-99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700772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body slide (with bulle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302551"/>
            <a:ext cx="11336039" cy="758022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Heading Segoe UI </a:t>
            </a:r>
            <a:r>
              <a:rPr lang="en-US" err="1"/>
              <a:t>Semibold</a:t>
            </a:r>
            <a:r>
              <a:rPr lang="en-US"/>
              <a:t> 32pt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BF94EA65-2CBF-4A04-9D22-169D8572F34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6423" y="991608"/>
            <a:ext cx="11339774" cy="271592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274"/>
              </a:spcAft>
              <a:buNone/>
              <a:defRPr sz="1961" b="0" i="0">
                <a:solidFill>
                  <a:srgbClr val="000000"/>
                </a:solidFill>
                <a:latin typeface="+mn-lt"/>
              </a:defRPr>
            </a:lvl1pPr>
            <a:lvl2pPr marL="224097" indent="0">
              <a:lnSpc>
                <a:spcPct val="90000"/>
              </a:lnSpc>
              <a:spcBef>
                <a:spcPts val="0"/>
              </a:spcBef>
              <a:spcAft>
                <a:spcPts val="1274"/>
              </a:spcAft>
              <a:buNone/>
              <a:defRPr sz="1961">
                <a:solidFill>
                  <a:schemeClr val="tx2"/>
                </a:solidFill>
              </a:defRPr>
            </a:lvl2pPr>
            <a:lvl3pPr marL="448193" indent="0">
              <a:spcBef>
                <a:spcPts val="0"/>
              </a:spcBef>
              <a:spcAft>
                <a:spcPts val="1274"/>
              </a:spcAft>
              <a:buNone/>
              <a:defRPr sz="1961"/>
            </a:lvl3pPr>
            <a:lvl4pPr marL="672290" indent="0">
              <a:spcBef>
                <a:spcPts val="0"/>
              </a:spcBef>
              <a:spcAft>
                <a:spcPts val="1274"/>
              </a:spcAft>
              <a:buNone/>
              <a:defRPr sz="1961"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Subtitle Segoe UI</a:t>
            </a:r>
          </a:p>
        </p:txBody>
      </p:sp>
    </p:spTree>
    <p:extLst>
      <p:ext uri="{BB962C8B-B14F-4D97-AF65-F5344CB8AC3E}">
        <p14:creationId xmlns:p14="http://schemas.microsoft.com/office/powerpoint/2010/main" val="2259714597"/>
      </p:ext>
    </p:extLst>
  </p:cSld>
  <p:clrMapOvr>
    <a:masterClrMapping/>
  </p:clrMapOvr>
  <p:transition>
    <p:fade/>
  </p:transition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vic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nline Image Placeholder 2">
            <a:extLst>
              <a:ext uri="{FF2B5EF4-FFF2-40B4-BE49-F238E27FC236}">
                <a16:creationId xmlns:a16="http://schemas.microsoft.com/office/drawing/2014/main" id="{562D5679-B66F-A244-9E94-0FFE5F1B6168}"/>
              </a:ext>
            </a:extLst>
          </p:cNvPr>
          <p:cNvSpPr>
            <a:spLocks noGrp="1"/>
          </p:cNvSpPr>
          <p:nvPr>
            <p:ph type="clipArt" sz="quarter" idx="11" hasCustomPrompt="1"/>
          </p:nvPr>
        </p:nvSpPr>
        <p:spPr>
          <a:xfrm>
            <a:off x="5982391" y="1179838"/>
            <a:ext cx="5780073" cy="3756460"/>
          </a:xfrm>
        </p:spPr>
        <p:txBody>
          <a:bodyPr anchor="ctr">
            <a:noAutofit/>
          </a:bodyPr>
          <a:lstStyle>
            <a:lvl1pPr algn="ctr">
              <a:defRPr sz="1765" b="1">
                <a:latin typeface="+mn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26424" y="1144854"/>
            <a:ext cx="5138175" cy="2573509"/>
          </a:xfrm>
        </p:spPr>
        <p:txBody>
          <a:bodyPr wrap="square" lIns="0" tIns="0" rIns="0" bIns="0">
            <a:no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2549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745" b="0" i="0">
                <a:solidFill>
                  <a:srgbClr val="000000"/>
                </a:solidFill>
                <a:latin typeface="+mn-lt"/>
              </a:defRPr>
            </a:lvl1pPr>
            <a:lvl2pPr marL="224097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pt-BR"/>
              <a:t>Subhead Segoe UI 28pt</a:t>
            </a:r>
          </a:p>
          <a:p>
            <a:pPr lvl="0"/>
            <a:r>
              <a:rPr lang="pt-BR"/>
              <a:t>Subhead Segoe UI 28pt</a:t>
            </a:r>
          </a:p>
          <a:p>
            <a:pPr lvl="0"/>
            <a:r>
              <a:rPr lang="pt-BR"/>
              <a:t>Subhead Segoe UI 28pt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E60CBD1C-0AFE-4EB9-94D7-943981FE05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3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Device layout</a:t>
            </a:r>
          </a:p>
        </p:txBody>
      </p:sp>
    </p:spTree>
    <p:extLst>
      <p:ext uri="{BB962C8B-B14F-4D97-AF65-F5344CB8AC3E}">
        <p14:creationId xmlns:p14="http://schemas.microsoft.com/office/powerpoint/2010/main" val="4007092908"/>
      </p:ext>
    </p:extLst>
  </p:cSld>
  <p:clrMapOvr>
    <a:masterClrMapping/>
  </p:clrMapOvr>
  <p:transition>
    <p:fade/>
  </p:transition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ree column text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6424" y="1120574"/>
            <a:ext cx="11339774" cy="814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None/>
              <a:defRPr sz="1765" b="0" i="0">
                <a:solidFill>
                  <a:srgbClr val="000000"/>
                </a:solidFill>
                <a:latin typeface="+mn-lt"/>
              </a:defRPr>
            </a:lvl1pPr>
            <a:lvl2pPr marL="224097" indent="0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None/>
              <a:defRPr sz="1765">
                <a:solidFill>
                  <a:srgbClr val="000000"/>
                </a:solidFill>
              </a:defRPr>
            </a:lvl2pPr>
            <a:lvl3pPr marL="448193" indent="0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None/>
              <a:defRPr sz="1372">
                <a:solidFill>
                  <a:srgbClr val="000000"/>
                </a:solidFill>
              </a:defRPr>
            </a:lvl3pPr>
            <a:lvl4pPr marL="672290" indent="0">
              <a:spcBef>
                <a:spcPts val="0"/>
              </a:spcBef>
              <a:spcAft>
                <a:spcPts val="1274"/>
              </a:spcAft>
              <a:buNone/>
              <a:defRPr sz="1961"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Body copy Segoe Regular 18.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3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Three column text layout (with bullets)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6849D465-70FF-451A-8BED-41C7ADC6306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6424" y="2310842"/>
            <a:ext cx="3630521" cy="260249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/>
              <a:t>Body copy Segoe Regular 14</a:t>
            </a:r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</a:t>
            </a:r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/>
              <a:t>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/>
              <a:t>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2FCB46-ABD2-4E30-8117-D04A4847253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81361" y="2310842"/>
            <a:ext cx="3623050" cy="260249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/>
              <a:t>Body copy Segoe Regular 14</a:t>
            </a:r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</a:t>
            </a:r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/>
              <a:t>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/>
              <a:t>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endParaRPr lang="en-US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6529D97-59E4-4F82-95B3-25E40D5A28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26963" y="2310841"/>
            <a:ext cx="3630521" cy="2611809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/>
              <a:t>Body copy Segoe Regular 14</a:t>
            </a:r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</a:t>
            </a:r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/>
              <a:t>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/>
              <a:t>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9F8B0FF-313D-4C1A-A7B1-593EFBB6799A}"/>
              </a:ext>
            </a:extLst>
          </p:cNvPr>
          <p:cNvGrpSpPr/>
          <p:nvPr userDrawn="1"/>
        </p:nvGrpSpPr>
        <p:grpSpPr>
          <a:xfrm>
            <a:off x="436378" y="6431031"/>
            <a:ext cx="11326085" cy="95058"/>
            <a:chOff x="445128" y="6559056"/>
            <a:chExt cx="11553197" cy="9695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891F4A9-544F-4CF3-A3B0-A9DCC101E957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6146284-39AE-45CB-80C2-9315EFA1A67C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18470186"/>
      </p:ext>
    </p:extLst>
  </p:cSld>
  <p:clrMapOvr>
    <a:masterClrMapping/>
  </p:clrMapOvr>
  <p:transition>
    <p:fade/>
  </p:transition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5" y="2003185"/>
            <a:ext cx="4616169" cy="110799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8265" y="3203721"/>
            <a:ext cx="4616169" cy="1612749"/>
          </a:xfrm>
        </p:spPr>
        <p:txBody>
          <a:bodyPr wrap="square">
            <a:spAutoFit/>
          </a:bodyPr>
          <a:lstStyle>
            <a:lvl1pPr marL="0" indent="0" defTabSz="2233557">
              <a:spcBef>
                <a:spcPts val="1800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0" indent="0" defTabSz="2233557">
              <a:buFont typeface="Wingdings" panose="05000000000000000000" pitchFamily="2" charset="2"/>
              <a:buNone/>
              <a:defRPr sz="2000" b="0"/>
            </a:lvl2pPr>
            <a:lvl3pPr marL="0" indent="0" defTabSz="2233557">
              <a:buFont typeface="Wingdings" panose="05000000000000000000" pitchFamily="2" charset="2"/>
              <a:buNone/>
              <a:tabLst/>
              <a:defRPr sz="1600" b="0"/>
            </a:lvl3pPr>
            <a:lvl4pPr marL="0" indent="0" defTabSz="2233557">
              <a:buFont typeface="Wingdings" panose="05000000000000000000" pitchFamily="2" charset="2"/>
              <a:buNone/>
              <a:defRPr sz="1400" b="0"/>
            </a:lvl4pPr>
            <a:lvl5pPr marL="0" indent="0" defTabSz="2233557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Box 7">
            <a:extLst>
              <a:ext uri="{FF2B5EF4-FFF2-40B4-BE49-F238E27FC236}">
                <a16:creationId xmlns:a16="http://schemas.microsoft.com/office/drawing/2014/main" id="{10F95669-17B3-4C7F-9110-BA0624377005}"/>
              </a:ext>
            </a:extLst>
          </p:cNvPr>
          <p:cNvSpPr txBox="1"/>
          <p:nvPr userDrawn="1"/>
        </p:nvSpPr>
        <p:spPr bwMode="black">
          <a:xfrm>
            <a:off x="4393580" y="6568123"/>
            <a:ext cx="3404842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b="0" spc="151" baseline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428655518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entered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8880706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black">
          <a:xfrm>
            <a:off x="269240" y="2084186"/>
            <a:ext cx="6902471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lang="en-US" sz="7058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 title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39504" y="0"/>
            <a:ext cx="4752496" cy="6858000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 bwMode="auto">
          <a:xfrm>
            <a:off x="7439504" y="0"/>
            <a:ext cx="2690364" cy="6858000"/>
          </a:xfrm>
          <a:prstGeom prst="rect">
            <a:avLst/>
          </a:prstGeom>
          <a:gradFill flip="none" rotWithShape="1">
            <a:gsLst>
              <a:gs pos="0">
                <a:srgbClr val="E6E6E6">
                  <a:alpha val="5000"/>
                </a:srgbClr>
              </a:gs>
              <a:gs pos="100000">
                <a:srgbClr val="E6E6E6">
                  <a:alpha val="0"/>
                </a:srgb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01984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73990730"/>
      </p:ext>
    </p:extLst>
  </p:cSld>
  <p:clrMapOvr>
    <a:masterClrMapping/>
  </p:clrMapOvr>
  <p:transition>
    <p:fade/>
  </p:transition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pic>
        <p:nvPicPr>
          <p:cNvPr id="6" name="Picture 5" descr="Group of people in an office working." title="Microsoft Brand Photo">
            <a:extLst>
              <a:ext uri="{FF2B5EF4-FFF2-40B4-BE49-F238E27FC236}">
                <a16:creationId xmlns:a16="http://schemas.microsoft.com/office/drawing/2014/main" id="{31FDC4B1-0785-4203-90B0-3586BA9865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9213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pic>
        <p:nvPicPr>
          <p:cNvPr id="6" name="Picture 5" descr="Group of people in an office working." title="Microsoft Brand Photo">
            <a:extLst>
              <a:ext uri="{FF2B5EF4-FFF2-40B4-BE49-F238E27FC236}">
                <a16:creationId xmlns:a16="http://schemas.microsoft.com/office/drawing/2014/main" id="{D112DACC-3558-4EAF-B807-7C520DCF912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2802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0FD32619-3819-428A-8565-629596C9141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4746777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D3453B0B-33DE-4ED0-A610-D76D0E610F6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6860781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7928708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9358671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1978726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8554683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2986011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emf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slideLayout" Target="../slideLayouts/slideLayout32.xml"/><Relationship Id="rId3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31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29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0.xml"/><Relationship Id="rId13" Type="http://schemas.openxmlformats.org/officeDocument/2006/relationships/slideLayout" Target="../slideLayouts/slideLayout45.xml"/><Relationship Id="rId18" Type="http://schemas.openxmlformats.org/officeDocument/2006/relationships/slideLayout" Target="../slideLayouts/slideLayout50.xml"/><Relationship Id="rId26" Type="http://schemas.openxmlformats.org/officeDocument/2006/relationships/slideLayout" Target="../slideLayouts/slideLayout58.xml"/><Relationship Id="rId3" Type="http://schemas.openxmlformats.org/officeDocument/2006/relationships/slideLayout" Target="../slideLayouts/slideLayout35.xml"/><Relationship Id="rId21" Type="http://schemas.openxmlformats.org/officeDocument/2006/relationships/slideLayout" Target="../slideLayouts/slideLayout53.xml"/><Relationship Id="rId7" Type="http://schemas.openxmlformats.org/officeDocument/2006/relationships/slideLayout" Target="../slideLayouts/slideLayout39.xml"/><Relationship Id="rId12" Type="http://schemas.openxmlformats.org/officeDocument/2006/relationships/slideLayout" Target="../slideLayouts/slideLayout44.xml"/><Relationship Id="rId17" Type="http://schemas.openxmlformats.org/officeDocument/2006/relationships/slideLayout" Target="../slideLayouts/slideLayout49.xml"/><Relationship Id="rId25" Type="http://schemas.openxmlformats.org/officeDocument/2006/relationships/slideLayout" Target="../slideLayouts/slideLayout57.xml"/><Relationship Id="rId2" Type="http://schemas.openxmlformats.org/officeDocument/2006/relationships/slideLayout" Target="../slideLayouts/slideLayout34.xml"/><Relationship Id="rId16" Type="http://schemas.openxmlformats.org/officeDocument/2006/relationships/slideLayout" Target="../slideLayouts/slideLayout48.xml"/><Relationship Id="rId20" Type="http://schemas.openxmlformats.org/officeDocument/2006/relationships/slideLayout" Target="../slideLayouts/slideLayout52.xml"/><Relationship Id="rId29" Type="http://schemas.openxmlformats.org/officeDocument/2006/relationships/image" Target="../media/image11.emf"/><Relationship Id="rId1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3.xml"/><Relationship Id="rId24" Type="http://schemas.openxmlformats.org/officeDocument/2006/relationships/slideLayout" Target="../slideLayouts/slideLayout56.xml"/><Relationship Id="rId5" Type="http://schemas.openxmlformats.org/officeDocument/2006/relationships/slideLayout" Target="../slideLayouts/slideLayout37.xml"/><Relationship Id="rId15" Type="http://schemas.openxmlformats.org/officeDocument/2006/relationships/slideLayout" Target="../slideLayouts/slideLayout47.xml"/><Relationship Id="rId23" Type="http://schemas.openxmlformats.org/officeDocument/2006/relationships/slideLayout" Target="../slideLayouts/slideLayout55.xml"/><Relationship Id="rId28" Type="http://schemas.openxmlformats.org/officeDocument/2006/relationships/theme" Target="../theme/theme3.xml"/><Relationship Id="rId10" Type="http://schemas.openxmlformats.org/officeDocument/2006/relationships/slideLayout" Target="../slideLayouts/slideLayout42.xml"/><Relationship Id="rId19" Type="http://schemas.openxmlformats.org/officeDocument/2006/relationships/slideLayout" Target="../slideLayouts/slideLayout51.xml"/><Relationship Id="rId4" Type="http://schemas.openxmlformats.org/officeDocument/2006/relationships/slideLayout" Target="../slideLayouts/slideLayout36.xml"/><Relationship Id="rId9" Type="http://schemas.openxmlformats.org/officeDocument/2006/relationships/slideLayout" Target="../slideLayouts/slideLayout41.xml"/><Relationship Id="rId14" Type="http://schemas.openxmlformats.org/officeDocument/2006/relationships/slideLayout" Target="../slideLayouts/slideLayout46.xml"/><Relationship Id="rId22" Type="http://schemas.openxmlformats.org/officeDocument/2006/relationships/slideLayout" Target="../slideLayouts/slideLayout54.xml"/><Relationship Id="rId27" Type="http://schemas.openxmlformats.org/officeDocument/2006/relationships/slideLayout" Target="../slideLayouts/slideLayout59.xml"/></Relationships>
</file>

<file path=ppt/slideMasters/_rels/slideMaster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72.xml"/><Relationship Id="rId18" Type="http://schemas.openxmlformats.org/officeDocument/2006/relationships/slideLayout" Target="../slideLayouts/slideLayout77.xml"/><Relationship Id="rId26" Type="http://schemas.openxmlformats.org/officeDocument/2006/relationships/slideLayout" Target="../slideLayouts/slideLayout85.xml"/><Relationship Id="rId3" Type="http://schemas.openxmlformats.org/officeDocument/2006/relationships/slideLayout" Target="../slideLayouts/slideLayout62.xml"/><Relationship Id="rId21" Type="http://schemas.openxmlformats.org/officeDocument/2006/relationships/slideLayout" Target="../slideLayouts/slideLayout80.xml"/><Relationship Id="rId7" Type="http://schemas.openxmlformats.org/officeDocument/2006/relationships/slideLayout" Target="../slideLayouts/slideLayout66.xml"/><Relationship Id="rId12" Type="http://schemas.openxmlformats.org/officeDocument/2006/relationships/slideLayout" Target="../slideLayouts/slideLayout71.xml"/><Relationship Id="rId17" Type="http://schemas.openxmlformats.org/officeDocument/2006/relationships/slideLayout" Target="../slideLayouts/slideLayout76.xml"/><Relationship Id="rId25" Type="http://schemas.openxmlformats.org/officeDocument/2006/relationships/slideLayout" Target="../slideLayouts/slideLayout84.xml"/><Relationship Id="rId33" Type="http://schemas.openxmlformats.org/officeDocument/2006/relationships/image" Target="../media/image11.emf"/><Relationship Id="rId2" Type="http://schemas.openxmlformats.org/officeDocument/2006/relationships/slideLayout" Target="../slideLayouts/slideLayout61.xml"/><Relationship Id="rId16" Type="http://schemas.openxmlformats.org/officeDocument/2006/relationships/slideLayout" Target="../slideLayouts/slideLayout75.xml"/><Relationship Id="rId20" Type="http://schemas.openxmlformats.org/officeDocument/2006/relationships/slideLayout" Target="../slideLayouts/slideLayout79.xml"/><Relationship Id="rId29" Type="http://schemas.openxmlformats.org/officeDocument/2006/relationships/slideLayout" Target="../slideLayouts/slideLayout88.xml"/><Relationship Id="rId1" Type="http://schemas.openxmlformats.org/officeDocument/2006/relationships/slideLayout" Target="../slideLayouts/slideLayout60.xml"/><Relationship Id="rId6" Type="http://schemas.openxmlformats.org/officeDocument/2006/relationships/slideLayout" Target="../slideLayouts/slideLayout65.xml"/><Relationship Id="rId11" Type="http://schemas.openxmlformats.org/officeDocument/2006/relationships/slideLayout" Target="../slideLayouts/slideLayout70.xml"/><Relationship Id="rId24" Type="http://schemas.openxmlformats.org/officeDocument/2006/relationships/slideLayout" Target="../slideLayouts/slideLayout83.xml"/><Relationship Id="rId32" Type="http://schemas.openxmlformats.org/officeDocument/2006/relationships/theme" Target="../theme/theme4.xml"/><Relationship Id="rId5" Type="http://schemas.openxmlformats.org/officeDocument/2006/relationships/slideLayout" Target="../slideLayouts/slideLayout64.xml"/><Relationship Id="rId15" Type="http://schemas.openxmlformats.org/officeDocument/2006/relationships/slideLayout" Target="../slideLayouts/slideLayout74.xml"/><Relationship Id="rId23" Type="http://schemas.openxmlformats.org/officeDocument/2006/relationships/slideLayout" Target="../slideLayouts/slideLayout82.xml"/><Relationship Id="rId28" Type="http://schemas.openxmlformats.org/officeDocument/2006/relationships/slideLayout" Target="../slideLayouts/slideLayout87.xml"/><Relationship Id="rId10" Type="http://schemas.openxmlformats.org/officeDocument/2006/relationships/slideLayout" Target="../slideLayouts/slideLayout69.xml"/><Relationship Id="rId19" Type="http://schemas.openxmlformats.org/officeDocument/2006/relationships/slideLayout" Target="../slideLayouts/slideLayout78.xml"/><Relationship Id="rId31" Type="http://schemas.openxmlformats.org/officeDocument/2006/relationships/slideLayout" Target="../slideLayouts/slideLayout90.xml"/><Relationship Id="rId4" Type="http://schemas.openxmlformats.org/officeDocument/2006/relationships/slideLayout" Target="../slideLayouts/slideLayout63.xml"/><Relationship Id="rId9" Type="http://schemas.openxmlformats.org/officeDocument/2006/relationships/slideLayout" Target="../slideLayouts/slideLayout68.xml"/><Relationship Id="rId14" Type="http://schemas.openxmlformats.org/officeDocument/2006/relationships/slideLayout" Target="../slideLayouts/slideLayout73.xml"/><Relationship Id="rId22" Type="http://schemas.openxmlformats.org/officeDocument/2006/relationships/slideLayout" Target="../slideLayouts/slideLayout81.xml"/><Relationship Id="rId27" Type="http://schemas.openxmlformats.org/officeDocument/2006/relationships/slideLayout" Target="../slideLayouts/slideLayout86.xml"/><Relationship Id="rId30" Type="http://schemas.openxmlformats.org/officeDocument/2006/relationships/slideLayout" Target="../slideLayouts/slideLayout89.xml"/><Relationship Id="rId8" Type="http://schemas.openxmlformats.org/officeDocument/2006/relationships/slideLayout" Target="../slideLayouts/slideLayout67.xml"/></Relationships>
</file>

<file path=ppt/slideMasters/_rels/slideMaster5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03.xml"/><Relationship Id="rId18" Type="http://schemas.openxmlformats.org/officeDocument/2006/relationships/slideLayout" Target="../slideLayouts/slideLayout108.xml"/><Relationship Id="rId26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93.xml"/><Relationship Id="rId21" Type="http://schemas.openxmlformats.org/officeDocument/2006/relationships/slideLayout" Target="../slideLayouts/slideLayout111.xml"/><Relationship Id="rId34" Type="http://schemas.openxmlformats.org/officeDocument/2006/relationships/image" Target="../media/image11.emf"/><Relationship Id="rId7" Type="http://schemas.openxmlformats.org/officeDocument/2006/relationships/slideLayout" Target="../slideLayouts/slideLayout97.xml"/><Relationship Id="rId12" Type="http://schemas.openxmlformats.org/officeDocument/2006/relationships/slideLayout" Target="../slideLayouts/slideLayout102.xml"/><Relationship Id="rId17" Type="http://schemas.openxmlformats.org/officeDocument/2006/relationships/slideLayout" Target="../slideLayouts/slideLayout107.xml"/><Relationship Id="rId25" Type="http://schemas.openxmlformats.org/officeDocument/2006/relationships/slideLayout" Target="../slideLayouts/slideLayout115.xml"/><Relationship Id="rId33" Type="http://schemas.openxmlformats.org/officeDocument/2006/relationships/theme" Target="../theme/theme5.xml"/><Relationship Id="rId2" Type="http://schemas.openxmlformats.org/officeDocument/2006/relationships/slideLayout" Target="../slideLayouts/slideLayout92.xml"/><Relationship Id="rId16" Type="http://schemas.openxmlformats.org/officeDocument/2006/relationships/slideLayout" Target="../slideLayouts/slideLayout106.xml"/><Relationship Id="rId20" Type="http://schemas.openxmlformats.org/officeDocument/2006/relationships/slideLayout" Target="../slideLayouts/slideLayout110.xml"/><Relationship Id="rId29" Type="http://schemas.openxmlformats.org/officeDocument/2006/relationships/slideLayout" Target="../slideLayouts/slideLayout119.xml"/><Relationship Id="rId1" Type="http://schemas.openxmlformats.org/officeDocument/2006/relationships/slideLayout" Target="../slideLayouts/slideLayout91.xml"/><Relationship Id="rId6" Type="http://schemas.openxmlformats.org/officeDocument/2006/relationships/slideLayout" Target="../slideLayouts/slideLayout96.xml"/><Relationship Id="rId11" Type="http://schemas.openxmlformats.org/officeDocument/2006/relationships/slideLayout" Target="../slideLayouts/slideLayout101.xml"/><Relationship Id="rId24" Type="http://schemas.openxmlformats.org/officeDocument/2006/relationships/slideLayout" Target="../slideLayouts/slideLayout114.xml"/><Relationship Id="rId32" Type="http://schemas.openxmlformats.org/officeDocument/2006/relationships/slideLayout" Target="../slideLayouts/slideLayout122.xml"/><Relationship Id="rId5" Type="http://schemas.openxmlformats.org/officeDocument/2006/relationships/slideLayout" Target="../slideLayouts/slideLayout95.xml"/><Relationship Id="rId15" Type="http://schemas.openxmlformats.org/officeDocument/2006/relationships/slideLayout" Target="../slideLayouts/slideLayout105.xml"/><Relationship Id="rId23" Type="http://schemas.openxmlformats.org/officeDocument/2006/relationships/slideLayout" Target="../slideLayouts/slideLayout113.xml"/><Relationship Id="rId28" Type="http://schemas.openxmlformats.org/officeDocument/2006/relationships/slideLayout" Target="../slideLayouts/slideLayout118.xml"/><Relationship Id="rId10" Type="http://schemas.openxmlformats.org/officeDocument/2006/relationships/slideLayout" Target="../slideLayouts/slideLayout100.xml"/><Relationship Id="rId19" Type="http://schemas.openxmlformats.org/officeDocument/2006/relationships/slideLayout" Target="../slideLayouts/slideLayout109.xml"/><Relationship Id="rId31" Type="http://schemas.openxmlformats.org/officeDocument/2006/relationships/slideLayout" Target="../slideLayouts/slideLayout121.xml"/><Relationship Id="rId4" Type="http://schemas.openxmlformats.org/officeDocument/2006/relationships/slideLayout" Target="../slideLayouts/slideLayout94.xml"/><Relationship Id="rId9" Type="http://schemas.openxmlformats.org/officeDocument/2006/relationships/slideLayout" Target="../slideLayouts/slideLayout99.xml"/><Relationship Id="rId14" Type="http://schemas.openxmlformats.org/officeDocument/2006/relationships/slideLayout" Target="../slideLayouts/slideLayout104.xml"/><Relationship Id="rId22" Type="http://schemas.openxmlformats.org/officeDocument/2006/relationships/slideLayout" Target="../slideLayouts/slideLayout112.xml"/><Relationship Id="rId27" Type="http://schemas.openxmlformats.org/officeDocument/2006/relationships/slideLayout" Target="../slideLayouts/slideLayout117.xml"/><Relationship Id="rId30" Type="http://schemas.openxmlformats.org/officeDocument/2006/relationships/slideLayout" Target="../slideLayouts/slideLayout120.xml"/><Relationship Id="rId8" Type="http://schemas.openxmlformats.org/officeDocument/2006/relationships/slideLayout" Target="../slideLayouts/slideLayout98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0.xml"/><Relationship Id="rId13" Type="http://schemas.openxmlformats.org/officeDocument/2006/relationships/slideLayout" Target="../slideLayouts/slideLayout135.xml"/><Relationship Id="rId18" Type="http://schemas.openxmlformats.org/officeDocument/2006/relationships/theme" Target="../theme/theme6.xml"/><Relationship Id="rId3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9.xml"/><Relationship Id="rId12" Type="http://schemas.openxmlformats.org/officeDocument/2006/relationships/slideLayout" Target="../slideLayouts/slideLayout134.xml"/><Relationship Id="rId17" Type="http://schemas.openxmlformats.org/officeDocument/2006/relationships/slideLayout" Target="../slideLayouts/slideLayout139.xml"/><Relationship Id="rId2" Type="http://schemas.openxmlformats.org/officeDocument/2006/relationships/slideLayout" Target="../slideLayouts/slideLayout124.xml"/><Relationship Id="rId16" Type="http://schemas.openxmlformats.org/officeDocument/2006/relationships/slideLayout" Target="../slideLayouts/slideLayout138.xml"/><Relationship Id="rId1" Type="http://schemas.openxmlformats.org/officeDocument/2006/relationships/slideLayout" Target="../slideLayouts/slideLayout123.xml"/><Relationship Id="rId6" Type="http://schemas.openxmlformats.org/officeDocument/2006/relationships/slideLayout" Target="../slideLayouts/slideLayout128.xml"/><Relationship Id="rId11" Type="http://schemas.openxmlformats.org/officeDocument/2006/relationships/slideLayout" Target="../slideLayouts/slideLayout133.xml"/><Relationship Id="rId5" Type="http://schemas.openxmlformats.org/officeDocument/2006/relationships/slideLayout" Target="../slideLayouts/slideLayout127.xml"/><Relationship Id="rId15" Type="http://schemas.openxmlformats.org/officeDocument/2006/relationships/slideLayout" Target="../slideLayouts/slideLayout137.xml"/><Relationship Id="rId10" Type="http://schemas.openxmlformats.org/officeDocument/2006/relationships/slideLayout" Target="../slideLayouts/slideLayout132.xml"/><Relationship Id="rId19" Type="http://schemas.openxmlformats.org/officeDocument/2006/relationships/image" Target="../media/image11.emf"/><Relationship Id="rId4" Type="http://schemas.openxmlformats.org/officeDocument/2006/relationships/slideLayout" Target="../slideLayouts/slideLayout126.xml"/><Relationship Id="rId9" Type="http://schemas.openxmlformats.org/officeDocument/2006/relationships/slideLayout" Target="../slideLayouts/slideLayout131.xml"/><Relationship Id="rId14" Type="http://schemas.openxmlformats.org/officeDocument/2006/relationships/slideLayout" Target="../slideLayouts/slideLayout136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7.xml"/><Relationship Id="rId13" Type="http://schemas.openxmlformats.org/officeDocument/2006/relationships/slideLayout" Target="../slideLayouts/slideLayout152.xml"/><Relationship Id="rId18" Type="http://schemas.openxmlformats.org/officeDocument/2006/relationships/image" Target="../media/image20.png"/><Relationship Id="rId3" Type="http://schemas.openxmlformats.org/officeDocument/2006/relationships/slideLayout" Target="../slideLayouts/slideLayout142.xml"/><Relationship Id="rId7" Type="http://schemas.openxmlformats.org/officeDocument/2006/relationships/slideLayout" Target="../slideLayouts/slideLayout146.xml"/><Relationship Id="rId12" Type="http://schemas.openxmlformats.org/officeDocument/2006/relationships/slideLayout" Target="../slideLayouts/slideLayout151.xml"/><Relationship Id="rId17" Type="http://schemas.openxmlformats.org/officeDocument/2006/relationships/theme" Target="../theme/theme7.xml"/><Relationship Id="rId2" Type="http://schemas.openxmlformats.org/officeDocument/2006/relationships/slideLayout" Target="../slideLayouts/slideLayout141.xml"/><Relationship Id="rId16" Type="http://schemas.openxmlformats.org/officeDocument/2006/relationships/slideLayout" Target="../slideLayouts/slideLayout155.xml"/><Relationship Id="rId1" Type="http://schemas.openxmlformats.org/officeDocument/2006/relationships/slideLayout" Target="../slideLayouts/slideLayout140.xml"/><Relationship Id="rId6" Type="http://schemas.openxmlformats.org/officeDocument/2006/relationships/slideLayout" Target="../slideLayouts/slideLayout145.xml"/><Relationship Id="rId11" Type="http://schemas.openxmlformats.org/officeDocument/2006/relationships/slideLayout" Target="../slideLayouts/slideLayout150.xml"/><Relationship Id="rId5" Type="http://schemas.openxmlformats.org/officeDocument/2006/relationships/slideLayout" Target="../slideLayouts/slideLayout144.xml"/><Relationship Id="rId15" Type="http://schemas.openxmlformats.org/officeDocument/2006/relationships/slideLayout" Target="../slideLayouts/slideLayout154.xml"/><Relationship Id="rId10" Type="http://schemas.openxmlformats.org/officeDocument/2006/relationships/slideLayout" Target="../slideLayouts/slideLayout149.xml"/><Relationship Id="rId4" Type="http://schemas.openxmlformats.org/officeDocument/2006/relationships/slideLayout" Target="../slideLayouts/slideLayout143.xml"/><Relationship Id="rId9" Type="http://schemas.openxmlformats.org/officeDocument/2006/relationships/slideLayout" Target="../slideLayouts/slideLayout148.xml"/><Relationship Id="rId14" Type="http://schemas.openxmlformats.org/officeDocument/2006/relationships/slideLayout" Target="../slideLayouts/slideLayout15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1"/>
          <a:stretch>
            <a:fillRect/>
          </a:stretch>
        </p:blipFill>
        <p:spPr>
          <a:xfrm rot="5400000">
            <a:off x="9187079" y="3012391"/>
            <a:ext cx="6858623" cy="83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4337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92C8FDE-342E-4B67-BCD6-51033B348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2394E8-7BFD-4161-94A2-BEAE5B706C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09F1D9-F294-4C05-8C30-9AF986280F0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7F3AE2-76F0-4389-A58B-213888197306}" type="datetimeFigureOut">
              <a:rPr lang="en-US" smtClean="0"/>
              <a:t>10/29/2019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9DF7F4-2BAD-4FE6-A22F-DA614F06D7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56E81E-E16E-403F-A2C6-450B165048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07F004-A6FC-47C3-8D33-E6DA188563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7354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1" r:id="rId10"/>
    <p:sldLayoutId id="2147483692" r:id="rId11"/>
    <p:sldLayoutId id="2147483845" r:id="rId12"/>
    <p:sldLayoutId id="2147483850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29"/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30293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  <p:sldLayoutId id="2147483712" r:id="rId14"/>
    <p:sldLayoutId id="2147483713" r:id="rId15"/>
    <p:sldLayoutId id="2147483714" r:id="rId16"/>
    <p:sldLayoutId id="2147483715" r:id="rId17"/>
    <p:sldLayoutId id="2147483716" r:id="rId18"/>
    <p:sldLayoutId id="2147483717" r:id="rId19"/>
    <p:sldLayoutId id="2147483718" r:id="rId20"/>
    <p:sldLayoutId id="2147483719" r:id="rId21"/>
    <p:sldLayoutId id="2147483720" r:id="rId22"/>
    <p:sldLayoutId id="2147483721" r:id="rId23"/>
    <p:sldLayoutId id="2147483722" r:id="rId24"/>
    <p:sldLayoutId id="2147483724" r:id="rId25"/>
    <p:sldLayoutId id="2147483726" r:id="rId26"/>
    <p:sldLayoutId id="2147483817" r:id="rId27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6329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8" r:id="rId1"/>
    <p:sldLayoutId id="2147483729" r:id="rId2"/>
    <p:sldLayoutId id="2147483730" r:id="rId3"/>
    <p:sldLayoutId id="2147483731" r:id="rId4"/>
    <p:sldLayoutId id="2147483732" r:id="rId5"/>
    <p:sldLayoutId id="2147483733" r:id="rId6"/>
    <p:sldLayoutId id="2147483734" r:id="rId7"/>
    <p:sldLayoutId id="2147483735" r:id="rId8"/>
    <p:sldLayoutId id="2147483736" r:id="rId9"/>
    <p:sldLayoutId id="2147483737" r:id="rId10"/>
    <p:sldLayoutId id="2147483738" r:id="rId11"/>
    <p:sldLayoutId id="2147483739" r:id="rId12"/>
    <p:sldLayoutId id="2147483740" r:id="rId13"/>
    <p:sldLayoutId id="2147483741" r:id="rId14"/>
    <p:sldLayoutId id="2147483742" r:id="rId15"/>
    <p:sldLayoutId id="2147483743" r:id="rId16"/>
    <p:sldLayoutId id="2147483744" r:id="rId17"/>
    <p:sldLayoutId id="2147483745" r:id="rId18"/>
    <p:sldLayoutId id="2147483746" r:id="rId19"/>
    <p:sldLayoutId id="2147483747" r:id="rId20"/>
    <p:sldLayoutId id="2147483748" r:id="rId21"/>
    <p:sldLayoutId id="2147483749" r:id="rId22"/>
    <p:sldLayoutId id="2147483750" r:id="rId23"/>
    <p:sldLayoutId id="2147483751" r:id="rId24"/>
    <p:sldLayoutId id="2147483752" r:id="rId25"/>
    <p:sldLayoutId id="2147483794" r:id="rId26"/>
    <p:sldLayoutId id="2147483821" r:id="rId27"/>
    <p:sldLayoutId id="2147483846" r:id="rId28"/>
    <p:sldLayoutId id="2147483847" r:id="rId29"/>
    <p:sldLayoutId id="2147483848" r:id="rId30"/>
    <p:sldLayoutId id="2147483849" r:id="rId31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1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3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50106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60" r:id="rId5"/>
    <p:sldLayoutId id="2147483761" r:id="rId6"/>
    <p:sldLayoutId id="2147483762" r:id="rId7"/>
    <p:sldLayoutId id="2147483763" r:id="rId8"/>
    <p:sldLayoutId id="2147483764" r:id="rId9"/>
    <p:sldLayoutId id="2147483765" r:id="rId10"/>
    <p:sldLayoutId id="2147483766" r:id="rId11"/>
    <p:sldLayoutId id="2147483767" r:id="rId12"/>
    <p:sldLayoutId id="2147483768" r:id="rId13"/>
    <p:sldLayoutId id="2147483769" r:id="rId14"/>
    <p:sldLayoutId id="2147483770" r:id="rId15"/>
    <p:sldLayoutId id="2147483771" r:id="rId16"/>
    <p:sldLayoutId id="2147483772" r:id="rId17"/>
    <p:sldLayoutId id="2147483773" r:id="rId18"/>
    <p:sldLayoutId id="2147483774" r:id="rId19"/>
    <p:sldLayoutId id="2147483775" r:id="rId20"/>
    <p:sldLayoutId id="2147483776" r:id="rId21"/>
    <p:sldLayoutId id="2147483777" r:id="rId22"/>
    <p:sldLayoutId id="2147483778" r:id="rId23"/>
    <p:sldLayoutId id="2147483779" r:id="rId24"/>
    <p:sldLayoutId id="2147483780" r:id="rId25"/>
    <p:sldLayoutId id="2147483781" r:id="rId26"/>
    <p:sldLayoutId id="2147483782" r:id="rId27"/>
    <p:sldLayoutId id="2147483783" r:id="rId28"/>
    <p:sldLayoutId id="2147483784" r:id="rId29"/>
    <p:sldLayoutId id="2147483785" r:id="rId30"/>
    <p:sldLayoutId id="2147483786" r:id="rId31"/>
    <p:sldLayoutId id="2147483788" r:id="rId32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1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19"/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16074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0" r:id="rId1"/>
    <p:sldLayoutId id="2147483801" r:id="rId2"/>
    <p:sldLayoutId id="2147483802" r:id="rId3"/>
    <p:sldLayoutId id="2147483803" r:id="rId4"/>
    <p:sldLayoutId id="2147483804" r:id="rId5"/>
    <p:sldLayoutId id="2147483805" r:id="rId6"/>
    <p:sldLayoutId id="2147483806" r:id="rId7"/>
    <p:sldLayoutId id="2147483807" r:id="rId8"/>
    <p:sldLayoutId id="2147483808" r:id="rId9"/>
    <p:sldLayoutId id="2147483809" r:id="rId10"/>
    <p:sldLayoutId id="2147483810" r:id="rId11"/>
    <p:sldLayoutId id="2147483811" r:id="rId12"/>
    <p:sldLayoutId id="2147483812" r:id="rId13"/>
    <p:sldLayoutId id="2147483813" r:id="rId14"/>
    <p:sldLayoutId id="2147483814" r:id="rId15"/>
    <p:sldLayoutId id="2147483815" r:id="rId16"/>
    <p:sldLayoutId id="2147483816" r:id="rId17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1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3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3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208748" y="2991035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5267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3" r:id="rId1"/>
    <p:sldLayoutId id="2147483824" r:id="rId2"/>
    <p:sldLayoutId id="2147483825" r:id="rId3"/>
    <p:sldLayoutId id="2147483826" r:id="rId4"/>
    <p:sldLayoutId id="2147483827" r:id="rId5"/>
    <p:sldLayoutId id="2147483828" r:id="rId6"/>
    <p:sldLayoutId id="2147483829" r:id="rId7"/>
    <p:sldLayoutId id="2147483830" r:id="rId8"/>
    <p:sldLayoutId id="2147483831" r:id="rId9"/>
    <p:sldLayoutId id="2147483832" r:id="rId10"/>
    <p:sldLayoutId id="2147483833" r:id="rId11"/>
    <p:sldLayoutId id="2147483834" r:id="rId12"/>
    <p:sldLayoutId id="2147483835" r:id="rId13"/>
    <p:sldLayoutId id="2147483837" r:id="rId14"/>
    <p:sldLayoutId id="2147483838" r:id="rId15"/>
    <p:sldLayoutId id="2147483839" r:id="rId16"/>
  </p:sldLayoutIdLst>
  <p:transition>
    <p:fade/>
  </p:transition>
  <p:txStyles>
    <p:titleStyle>
      <a:lvl1pPr algn="l" defTabSz="914016" rtl="0" eaLnBrk="1" latinLnBrk="0" hangingPunct="1">
        <a:lnSpc>
          <a:spcPct val="90000"/>
        </a:lnSpc>
        <a:spcBef>
          <a:spcPct val="0"/>
        </a:spcBef>
        <a:buNone/>
        <a:defRPr lang="en-US" sz="4703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015" marR="0" indent="-336015" algn="l" defTabSz="914016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2"/>
        </a:buClr>
        <a:buSzPct val="90000"/>
        <a:buFont typeface="Arial" pitchFamily="34" charset="0"/>
        <a:buChar char="•"/>
        <a:tabLst/>
        <a:defRPr sz="372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 Semilight" panose="020B0402040204020203" pitchFamily="34" charset="0"/>
        </a:defRPr>
      </a:lvl1pPr>
      <a:lvl2pPr marL="572471" marR="0" indent="-236454" algn="l" defTabSz="914016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2"/>
        </a:buClr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 Semilight" panose="020B0402040204020203" pitchFamily="34" charset="0"/>
        </a:defRPr>
      </a:lvl2pPr>
      <a:lvl3pPr marL="784036" marR="0" indent="-224011" algn="l" defTabSz="914016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2"/>
        </a:buClr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 Semilight" panose="020B0402040204020203" pitchFamily="34" charset="0"/>
        </a:defRPr>
      </a:lvl3pPr>
      <a:lvl4pPr marL="1008047" marR="0" indent="-224011" algn="l" defTabSz="914016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2"/>
        </a:buClr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 Semilight" panose="020B0402040204020203" pitchFamily="34" charset="0"/>
        </a:defRPr>
      </a:lvl4pPr>
      <a:lvl5pPr marL="1232058" marR="0" indent="-224011" algn="l" defTabSz="914016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2"/>
        </a:buClr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 Semilight" panose="020B0402040204020203" pitchFamily="34" charset="0"/>
        </a:defRPr>
      </a:lvl5pPr>
      <a:lvl6pPr marL="2513543" indent="-228504" algn="l" defTabSz="914016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0552" indent="-228504" algn="l" defTabSz="914016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7561" indent="-228504" algn="l" defTabSz="914016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4569" indent="-228504" algn="l" defTabSz="914016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007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016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024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032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040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2048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99055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6065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8.xml"/><Relationship Id="rId6" Type="http://schemas.openxmlformats.org/officeDocument/2006/relationships/image" Target="../media/image47.emf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50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0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31.tif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4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png"/><Relationship Id="rId7" Type="http://schemas.openxmlformats.org/officeDocument/2006/relationships/image" Target="../media/image55.sv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6.xml"/><Relationship Id="rId6" Type="http://schemas.openxmlformats.org/officeDocument/2006/relationships/image" Target="../media/image54.png"/><Relationship Id="rId5" Type="http://schemas.openxmlformats.org/officeDocument/2006/relationships/image" Target="../media/image53.svg"/><Relationship Id="rId10" Type="http://schemas.openxmlformats.org/officeDocument/2006/relationships/image" Target="../media/image58.png"/><Relationship Id="rId4" Type="http://schemas.openxmlformats.org/officeDocument/2006/relationships/image" Target="../media/image52.png"/><Relationship Id="rId9" Type="http://schemas.openxmlformats.org/officeDocument/2006/relationships/image" Target="../media/image57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9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9.xml"/><Relationship Id="rId6" Type="http://schemas.openxmlformats.org/officeDocument/2006/relationships/image" Target="../media/image63.png"/><Relationship Id="rId5" Type="http://schemas.openxmlformats.org/officeDocument/2006/relationships/image" Target="../media/image62.emf"/><Relationship Id="rId10" Type="http://schemas.openxmlformats.org/officeDocument/2006/relationships/image" Target="../media/image67.png"/><Relationship Id="rId4" Type="http://schemas.openxmlformats.org/officeDocument/2006/relationships/image" Target="../media/image61.svg"/><Relationship Id="rId9" Type="http://schemas.openxmlformats.org/officeDocument/2006/relationships/image" Target="../media/image6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aka.ms/mlops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3.xml"/><Relationship Id="rId6" Type="http://schemas.openxmlformats.org/officeDocument/2006/relationships/hyperlink" Target="https://github.com/chronicle17/DSDevOps" TargetMode="External"/><Relationship Id="rId5" Type="http://schemas.openxmlformats.org/officeDocument/2006/relationships/hyperlink" Target="https://github.com/Microsoft/AIReferenceArchitectures" TargetMode="External"/><Relationship Id="rId4" Type="http://schemas.openxmlformats.org/officeDocument/2006/relationships/hyperlink" Target="https://github.com/Microsoft/MLOpsPython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inkedin.com/in/jasonvirtue" TargetMode="External"/><Relationship Id="rId2" Type="http://schemas.openxmlformats.org/officeDocument/2006/relationships/hyperlink" Target="https://microsoftanalystrelation.eventbuilder.com/event/9920/survey" TargetMode="External"/><Relationship Id="rId1" Type="http://schemas.openxmlformats.org/officeDocument/2006/relationships/slideLayout" Target="../slideLayouts/slideLayout63.xml"/><Relationship Id="rId4" Type="http://schemas.openxmlformats.org/officeDocument/2006/relationships/hyperlink" Target="https://www.linkedin.com/in/marktab/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tags" Target="../tags/tag3.xml"/><Relationship Id="rId7" Type="http://schemas.openxmlformats.org/officeDocument/2006/relationships/notesSlide" Target="../notesSlides/notesSlide3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slideLayout" Target="../slideLayouts/slideLayout67.xml"/><Relationship Id="rId5" Type="http://schemas.openxmlformats.org/officeDocument/2006/relationships/tags" Target="../tags/tag5.xml"/><Relationship Id="rId4" Type="http://schemas.openxmlformats.org/officeDocument/2006/relationships/tags" Target="../tags/tag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4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png"/><Relationship Id="rId18" Type="http://schemas.openxmlformats.org/officeDocument/2006/relationships/image" Target="../media/image42.png"/><Relationship Id="rId3" Type="http://schemas.openxmlformats.org/officeDocument/2006/relationships/image" Target="../media/image27.png"/><Relationship Id="rId7" Type="http://schemas.openxmlformats.org/officeDocument/2006/relationships/image" Target="../media/image31.tiff"/><Relationship Id="rId12" Type="http://schemas.openxmlformats.org/officeDocument/2006/relationships/image" Target="../media/image36.png"/><Relationship Id="rId17" Type="http://schemas.openxmlformats.org/officeDocument/2006/relationships/image" Target="../media/image41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40.png"/><Relationship Id="rId1" Type="http://schemas.openxmlformats.org/officeDocument/2006/relationships/slideLayout" Target="../slideLayouts/slideLayout63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5" Type="http://schemas.openxmlformats.org/officeDocument/2006/relationships/image" Target="../media/image39.jpeg"/><Relationship Id="rId10" Type="http://schemas.openxmlformats.org/officeDocument/2006/relationships/image" Target="../media/image34.jpg"/><Relationship Id="rId19" Type="http://schemas.openxmlformats.org/officeDocument/2006/relationships/image" Target="../media/image43.png"/><Relationship Id="rId4" Type="http://schemas.openxmlformats.org/officeDocument/2006/relationships/image" Target="../media/image28.png"/><Relationship Id="rId9" Type="http://schemas.openxmlformats.org/officeDocument/2006/relationships/image" Target="../media/image33.jpeg"/><Relationship Id="rId14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6CA5C-FC90-4360-AA1D-82C8132FE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2831806"/>
            <a:ext cx="5783962" cy="701731"/>
          </a:xfrm>
        </p:spPr>
        <p:txBody>
          <a:bodyPr/>
          <a:lstStyle/>
          <a:p>
            <a:r>
              <a:rPr lang="en-US" dirty="0"/>
              <a:t>ML Ops – AI Inner Circle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978565-E5A0-4A83-AC21-D2926A88D58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2042" y="3962400"/>
            <a:ext cx="4561458" cy="96321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Mark Tabladillo, AI Engineer/Architect</a:t>
            </a:r>
          </a:p>
          <a:p>
            <a:pPr>
              <a:lnSpc>
                <a:spcPct val="150000"/>
              </a:lnSpc>
            </a:pPr>
            <a:r>
              <a:rPr lang="en-US" dirty="0"/>
              <a:t>Jason Virtue, Partner CSA</a:t>
            </a:r>
          </a:p>
        </p:txBody>
      </p:sp>
    </p:spTree>
    <p:extLst>
      <p:ext uri="{BB962C8B-B14F-4D97-AF65-F5344CB8AC3E}">
        <p14:creationId xmlns:p14="http://schemas.microsoft.com/office/powerpoint/2010/main" val="1506873129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le 2">
            <a:extLst>
              <a:ext uri="{FF2B5EF4-FFF2-40B4-BE49-F238E27FC236}">
                <a16:creationId xmlns:a16="http://schemas.microsoft.com/office/drawing/2014/main" id="{319641BF-0E7B-43CC-8FB6-E346FF269F8F}"/>
              </a:ext>
            </a:extLst>
          </p:cNvPr>
          <p:cNvSpPr txBox="1">
            <a:spLocks/>
          </p:cNvSpPr>
          <p:nvPr/>
        </p:nvSpPr>
        <p:spPr>
          <a:xfrm>
            <a:off x="588263" y="457201"/>
            <a:ext cx="11018520" cy="769441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 algn="l" defTabSz="91419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04" b="0" kern="1200" cap="none" spc="-100" baseline="0">
                <a:ln w="3175">
                  <a:noFill/>
                </a:ln>
                <a:solidFill>
                  <a:srgbClr val="000000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br>
              <a:rPr lang="en-US"/>
            </a:br>
            <a:endParaRPr lang="en-US" sz="1800" spc="-31">
              <a:solidFill>
                <a:schemeClr val="accent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1CD6BEB-4398-47E0-B836-A2A8DC5C606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6540" y="2094089"/>
            <a:ext cx="4530205" cy="2954655"/>
          </a:xfrm>
        </p:spPr>
        <p:txBody>
          <a:bodyPr/>
          <a:lstStyle/>
          <a:p>
            <a:pPr lvl="1"/>
            <a:r>
              <a:rPr lang="en-US" sz="4800" b="1" u="sng"/>
              <a:t>Azure </a:t>
            </a:r>
            <a:r>
              <a:rPr lang="en-US" sz="4800" b="1" u="sng" err="1"/>
              <a:t>MLOps</a:t>
            </a:r>
            <a:br>
              <a:rPr lang="en-US" sz="4800" b="1" u="sng"/>
            </a:br>
            <a:r>
              <a:rPr lang="en-US" sz="4800" b="1"/>
              <a:t>Helps You Bring ML to Production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D36671B2-4E12-4BC1-8BE4-D4F2BCF2BF04}"/>
              </a:ext>
            </a:extLst>
          </p:cNvPr>
          <p:cNvSpPr/>
          <p:nvPr/>
        </p:nvSpPr>
        <p:spPr bwMode="auto">
          <a:xfrm>
            <a:off x="5885323" y="812581"/>
            <a:ext cx="5400839" cy="5400839"/>
          </a:xfrm>
          <a:prstGeom prst="ellipse">
            <a:avLst/>
          </a:prstGeom>
          <a:ln w="12700" cap="sq">
            <a:solidFill>
              <a:schemeClr val="accent1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169">
              <a:defRPr/>
            </a:pPr>
            <a:endParaRPr lang="en-US" sz="1765" err="1">
              <a:solidFill>
                <a:prstClr val="white"/>
              </a:solidFill>
              <a:latin typeface="Segoe UI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76C33A-6A1B-49F3-9D07-E2C6BF2A6241}"/>
              </a:ext>
            </a:extLst>
          </p:cNvPr>
          <p:cNvSpPr/>
          <p:nvPr/>
        </p:nvSpPr>
        <p:spPr bwMode="auto">
          <a:xfrm rot="20621471">
            <a:off x="10628005" y="2018375"/>
            <a:ext cx="702340" cy="1237071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08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32" name="Rectangle 231">
            <a:extLst>
              <a:ext uri="{FF2B5EF4-FFF2-40B4-BE49-F238E27FC236}">
                <a16:creationId xmlns:a16="http://schemas.microsoft.com/office/drawing/2014/main" id="{6ACD0EFB-3AC7-0D4B-B247-3A3CF740EE93}"/>
              </a:ext>
            </a:extLst>
          </p:cNvPr>
          <p:cNvSpPr/>
          <p:nvPr/>
        </p:nvSpPr>
        <p:spPr bwMode="auto">
          <a:xfrm>
            <a:off x="6431250" y="4720821"/>
            <a:ext cx="1010791" cy="1529595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90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31" name="Rectangle 230">
            <a:extLst>
              <a:ext uri="{FF2B5EF4-FFF2-40B4-BE49-F238E27FC236}">
                <a16:creationId xmlns:a16="http://schemas.microsoft.com/office/drawing/2014/main" id="{92F9C066-AD08-7A4A-ACC1-A6EE38C27EA2}"/>
              </a:ext>
            </a:extLst>
          </p:cNvPr>
          <p:cNvSpPr/>
          <p:nvPr/>
        </p:nvSpPr>
        <p:spPr bwMode="auto">
          <a:xfrm>
            <a:off x="10210641" y="4977725"/>
            <a:ext cx="1178163" cy="1272691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90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701A103-15AE-AE4A-9B9F-68B0C0A71AEA}"/>
              </a:ext>
            </a:extLst>
          </p:cNvPr>
          <p:cNvSpPr/>
          <p:nvPr/>
        </p:nvSpPr>
        <p:spPr bwMode="auto">
          <a:xfrm>
            <a:off x="5381554" y="2850356"/>
            <a:ext cx="1034727" cy="1200885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90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0609D5E1-9135-7944-9D38-BB89E4A0E250}"/>
              </a:ext>
            </a:extLst>
          </p:cNvPr>
          <p:cNvSpPr txBox="1"/>
          <p:nvPr/>
        </p:nvSpPr>
        <p:spPr>
          <a:xfrm>
            <a:off x="10267775" y="2745548"/>
            <a:ext cx="1630539" cy="36189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algn="ctr">
              <a:defRPr sz="1600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pPr defTabSz="913993">
              <a:defRPr/>
            </a:pPr>
            <a:r>
              <a:rPr lang="en-US" sz="1176">
                <a:solidFill>
                  <a:prstClr val="black"/>
                </a:solidFill>
                <a:latin typeface="Segoe UI"/>
              </a:rPr>
              <a:t>Register and </a:t>
            </a:r>
            <a:br>
              <a:rPr lang="en-US" sz="1176">
                <a:solidFill>
                  <a:prstClr val="black"/>
                </a:solidFill>
                <a:latin typeface="Segoe UI"/>
              </a:rPr>
            </a:br>
            <a:r>
              <a:rPr lang="en-US" sz="1176">
                <a:solidFill>
                  <a:prstClr val="black"/>
                </a:solidFill>
                <a:latin typeface="Segoe UI"/>
              </a:rPr>
              <a:t>Manage Model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8A00FAC3-AEC4-4944-AB77-F6BFB8241EE7}"/>
              </a:ext>
            </a:extLst>
          </p:cNvPr>
          <p:cNvSpPr txBox="1"/>
          <p:nvPr/>
        </p:nvSpPr>
        <p:spPr>
          <a:xfrm>
            <a:off x="10185240" y="5485619"/>
            <a:ext cx="851629" cy="18094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algn="ctr">
              <a:defRPr sz="1600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pPr defTabSz="913993">
              <a:defRPr/>
            </a:pPr>
            <a:r>
              <a:rPr lang="en-US" sz="1176">
                <a:solidFill>
                  <a:prstClr val="black"/>
                </a:solidFill>
                <a:latin typeface="Segoe UI"/>
              </a:rPr>
              <a:t>Build Image</a:t>
            </a: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730F2D3D-4A4E-1846-A0C1-0B556171E2C2}"/>
              </a:ext>
            </a:extLst>
          </p:cNvPr>
          <p:cNvSpPr txBox="1"/>
          <p:nvPr/>
        </p:nvSpPr>
        <p:spPr>
          <a:xfrm>
            <a:off x="4759471" y="3552772"/>
            <a:ext cx="2357987" cy="4219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algn="ctr">
              <a:defRPr sz="1600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pPr defTabSz="913993">
              <a:defRPr/>
            </a:pPr>
            <a:r>
              <a:rPr lang="en-US" sz="1371">
                <a:solidFill>
                  <a:prstClr val="black"/>
                </a:solidFill>
                <a:latin typeface="Segoe UI"/>
              </a:rPr>
              <a:t>Build model </a:t>
            </a:r>
            <a:br>
              <a:rPr lang="en-US" sz="1371">
                <a:solidFill>
                  <a:prstClr val="black"/>
                </a:solidFill>
                <a:latin typeface="Segoe UI"/>
              </a:rPr>
            </a:br>
            <a:r>
              <a:rPr lang="en-US" sz="1371">
                <a:solidFill>
                  <a:prstClr val="black"/>
                </a:solidFill>
                <a:latin typeface="Segoe UI"/>
              </a:rPr>
              <a:t>(your favorite IDE)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746F5C88-567F-5548-98EB-AB897B28E1E7}"/>
              </a:ext>
            </a:extLst>
          </p:cNvPr>
          <p:cNvSpPr txBox="1"/>
          <p:nvPr/>
        </p:nvSpPr>
        <p:spPr>
          <a:xfrm>
            <a:off x="6136062" y="5598700"/>
            <a:ext cx="1678076" cy="36189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algn="ctr">
              <a:defRPr sz="1600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pPr defTabSz="913993">
              <a:defRPr/>
            </a:pPr>
            <a:r>
              <a:rPr lang="en-US" sz="1176">
                <a:solidFill>
                  <a:prstClr val="black"/>
                </a:solidFill>
                <a:latin typeface="Segoe UI"/>
              </a:rPr>
              <a:t>Deploy Service</a:t>
            </a:r>
          </a:p>
          <a:p>
            <a:pPr defTabSz="913993">
              <a:defRPr/>
            </a:pPr>
            <a:r>
              <a:rPr lang="en-US" sz="1176">
                <a:solidFill>
                  <a:prstClr val="black"/>
                </a:solidFill>
                <a:latin typeface="Segoe UI"/>
              </a:rPr>
              <a:t>Monitor Model</a:t>
            </a:r>
          </a:p>
        </p:txBody>
      </p: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099025A5-4D5D-E740-8A49-61CE2A0DA3C8}"/>
              </a:ext>
            </a:extLst>
          </p:cNvPr>
          <p:cNvGrpSpPr/>
          <p:nvPr/>
        </p:nvGrpSpPr>
        <p:grpSpPr>
          <a:xfrm>
            <a:off x="6581327" y="4939714"/>
            <a:ext cx="627160" cy="555681"/>
            <a:chOff x="10902845" y="2693238"/>
            <a:chExt cx="644231" cy="570807"/>
          </a:xfrm>
        </p:grpSpPr>
        <p:sp>
          <p:nvSpPr>
            <p:cNvPr id="173" name="Freeform 146">
              <a:extLst>
                <a:ext uri="{FF2B5EF4-FFF2-40B4-BE49-F238E27FC236}">
                  <a16:creationId xmlns:a16="http://schemas.microsoft.com/office/drawing/2014/main" id="{FA98D7FB-324E-6042-9CC0-C9155CD31395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902845" y="2693238"/>
              <a:ext cx="644231" cy="407997"/>
            </a:xfrm>
            <a:custGeom>
              <a:avLst/>
              <a:gdLst>
                <a:gd name="connsiteX0" fmla="*/ 490507 w 878349"/>
                <a:gd name="connsiteY0" fmla="*/ 0 h 545581"/>
                <a:gd name="connsiteX1" fmla="*/ 755129 w 878349"/>
                <a:gd name="connsiteY1" fmla="*/ 264622 h 545581"/>
                <a:gd name="connsiteX2" fmla="*/ 753041 w 878349"/>
                <a:gd name="connsiteY2" fmla="*/ 285331 h 545581"/>
                <a:gd name="connsiteX3" fmla="*/ 798544 w 878349"/>
                <a:gd name="connsiteY3" fmla="*/ 294518 h 545581"/>
                <a:gd name="connsiteX4" fmla="*/ 878349 w 878349"/>
                <a:gd name="connsiteY4" fmla="*/ 414915 h 545581"/>
                <a:gd name="connsiteX5" fmla="*/ 798544 w 878349"/>
                <a:gd name="connsiteY5" fmla="*/ 535313 h 545581"/>
                <a:gd name="connsiteX6" fmla="*/ 759827 w 878349"/>
                <a:gd name="connsiteY6" fmla="*/ 543129 h 545581"/>
                <a:gd name="connsiteX7" fmla="*/ 753908 w 878349"/>
                <a:gd name="connsiteY7" fmla="*/ 545581 h 545581"/>
                <a:gd name="connsiteX8" fmla="*/ 747683 w 878349"/>
                <a:gd name="connsiteY8" fmla="*/ 545581 h 545581"/>
                <a:gd name="connsiteX9" fmla="*/ 190471 w 878349"/>
                <a:gd name="connsiteY9" fmla="*/ 545581 h 545581"/>
                <a:gd name="connsiteX10" fmla="*/ 166602 w 878349"/>
                <a:gd name="connsiteY10" fmla="*/ 545581 h 545581"/>
                <a:gd name="connsiteX11" fmla="*/ 158924 w 878349"/>
                <a:gd name="connsiteY11" fmla="*/ 542401 h 545581"/>
                <a:gd name="connsiteX12" fmla="*/ 152084 w 878349"/>
                <a:gd name="connsiteY12" fmla="*/ 541712 h 545581"/>
                <a:gd name="connsiteX13" fmla="*/ 0 w 878349"/>
                <a:gd name="connsiteY13" fmla="*/ 355110 h 545581"/>
                <a:gd name="connsiteX14" fmla="*/ 190471 w 878349"/>
                <a:gd name="connsiteY14" fmla="*/ 164639 h 545581"/>
                <a:gd name="connsiteX15" fmla="*/ 228858 w 878349"/>
                <a:gd name="connsiteY15" fmla="*/ 168509 h 545581"/>
                <a:gd name="connsiteX16" fmla="*/ 244320 w 878349"/>
                <a:gd name="connsiteY16" fmla="*/ 173309 h 545581"/>
                <a:gd name="connsiteX17" fmla="*/ 246680 w 878349"/>
                <a:gd name="connsiteY17" fmla="*/ 161619 h 545581"/>
                <a:gd name="connsiteX18" fmla="*/ 490507 w 878349"/>
                <a:gd name="connsiteY18" fmla="*/ 0 h 545581"/>
                <a:gd name="connsiteX0" fmla="*/ 490507 w 878349"/>
                <a:gd name="connsiteY0" fmla="*/ 0 h 545581"/>
                <a:gd name="connsiteX1" fmla="*/ 755129 w 878349"/>
                <a:gd name="connsiteY1" fmla="*/ 264622 h 545581"/>
                <a:gd name="connsiteX2" fmla="*/ 753041 w 878349"/>
                <a:gd name="connsiteY2" fmla="*/ 285331 h 545581"/>
                <a:gd name="connsiteX3" fmla="*/ 798544 w 878349"/>
                <a:gd name="connsiteY3" fmla="*/ 294518 h 545581"/>
                <a:gd name="connsiteX4" fmla="*/ 878349 w 878349"/>
                <a:gd name="connsiteY4" fmla="*/ 414915 h 545581"/>
                <a:gd name="connsiteX5" fmla="*/ 798544 w 878349"/>
                <a:gd name="connsiteY5" fmla="*/ 535313 h 545581"/>
                <a:gd name="connsiteX6" fmla="*/ 759827 w 878349"/>
                <a:gd name="connsiteY6" fmla="*/ 543129 h 545581"/>
                <a:gd name="connsiteX7" fmla="*/ 753908 w 878349"/>
                <a:gd name="connsiteY7" fmla="*/ 545581 h 545581"/>
                <a:gd name="connsiteX8" fmla="*/ 747683 w 878349"/>
                <a:gd name="connsiteY8" fmla="*/ 545581 h 545581"/>
                <a:gd name="connsiteX9" fmla="*/ 190471 w 878349"/>
                <a:gd name="connsiteY9" fmla="*/ 545581 h 545581"/>
                <a:gd name="connsiteX10" fmla="*/ 166602 w 878349"/>
                <a:gd name="connsiteY10" fmla="*/ 545581 h 545581"/>
                <a:gd name="connsiteX11" fmla="*/ 158924 w 878349"/>
                <a:gd name="connsiteY11" fmla="*/ 542401 h 545581"/>
                <a:gd name="connsiteX12" fmla="*/ 152084 w 878349"/>
                <a:gd name="connsiteY12" fmla="*/ 541712 h 545581"/>
                <a:gd name="connsiteX13" fmla="*/ 0 w 878349"/>
                <a:gd name="connsiteY13" fmla="*/ 355110 h 545581"/>
                <a:gd name="connsiteX14" fmla="*/ 190471 w 878349"/>
                <a:gd name="connsiteY14" fmla="*/ 164639 h 545581"/>
                <a:gd name="connsiteX15" fmla="*/ 228858 w 878349"/>
                <a:gd name="connsiteY15" fmla="*/ 168509 h 545581"/>
                <a:gd name="connsiteX16" fmla="*/ 244320 w 878349"/>
                <a:gd name="connsiteY16" fmla="*/ 173309 h 545581"/>
                <a:gd name="connsiteX17" fmla="*/ 490507 w 878349"/>
                <a:gd name="connsiteY17" fmla="*/ 0 h 545581"/>
                <a:gd name="connsiteX0" fmla="*/ 490507 w 878349"/>
                <a:gd name="connsiteY0" fmla="*/ 0 h 545581"/>
                <a:gd name="connsiteX1" fmla="*/ 755129 w 878349"/>
                <a:gd name="connsiteY1" fmla="*/ 264622 h 545581"/>
                <a:gd name="connsiteX2" fmla="*/ 753041 w 878349"/>
                <a:gd name="connsiteY2" fmla="*/ 285331 h 545581"/>
                <a:gd name="connsiteX3" fmla="*/ 798544 w 878349"/>
                <a:gd name="connsiteY3" fmla="*/ 294518 h 545581"/>
                <a:gd name="connsiteX4" fmla="*/ 878349 w 878349"/>
                <a:gd name="connsiteY4" fmla="*/ 414915 h 545581"/>
                <a:gd name="connsiteX5" fmla="*/ 798544 w 878349"/>
                <a:gd name="connsiteY5" fmla="*/ 535313 h 545581"/>
                <a:gd name="connsiteX6" fmla="*/ 759827 w 878349"/>
                <a:gd name="connsiteY6" fmla="*/ 543129 h 545581"/>
                <a:gd name="connsiteX7" fmla="*/ 753908 w 878349"/>
                <a:gd name="connsiteY7" fmla="*/ 545581 h 545581"/>
                <a:gd name="connsiteX8" fmla="*/ 747683 w 878349"/>
                <a:gd name="connsiteY8" fmla="*/ 545581 h 545581"/>
                <a:gd name="connsiteX9" fmla="*/ 190471 w 878349"/>
                <a:gd name="connsiteY9" fmla="*/ 545581 h 545581"/>
                <a:gd name="connsiteX10" fmla="*/ 166602 w 878349"/>
                <a:gd name="connsiteY10" fmla="*/ 545581 h 545581"/>
                <a:gd name="connsiteX11" fmla="*/ 158924 w 878349"/>
                <a:gd name="connsiteY11" fmla="*/ 542401 h 545581"/>
                <a:gd name="connsiteX12" fmla="*/ 152084 w 878349"/>
                <a:gd name="connsiteY12" fmla="*/ 541712 h 545581"/>
                <a:gd name="connsiteX13" fmla="*/ 0 w 878349"/>
                <a:gd name="connsiteY13" fmla="*/ 355110 h 545581"/>
                <a:gd name="connsiteX14" fmla="*/ 190471 w 878349"/>
                <a:gd name="connsiteY14" fmla="*/ 164639 h 545581"/>
                <a:gd name="connsiteX15" fmla="*/ 228858 w 878349"/>
                <a:gd name="connsiteY15" fmla="*/ 168509 h 545581"/>
                <a:gd name="connsiteX16" fmla="*/ 244320 w 878349"/>
                <a:gd name="connsiteY16" fmla="*/ 173309 h 545581"/>
                <a:gd name="connsiteX17" fmla="*/ 490507 w 878349"/>
                <a:gd name="connsiteY17" fmla="*/ 0 h 545581"/>
                <a:gd name="connsiteX0" fmla="*/ 490507 w 878349"/>
                <a:gd name="connsiteY0" fmla="*/ 0 h 545581"/>
                <a:gd name="connsiteX1" fmla="*/ 755129 w 878349"/>
                <a:gd name="connsiteY1" fmla="*/ 264622 h 545581"/>
                <a:gd name="connsiteX2" fmla="*/ 753041 w 878349"/>
                <a:gd name="connsiteY2" fmla="*/ 285331 h 545581"/>
                <a:gd name="connsiteX3" fmla="*/ 798544 w 878349"/>
                <a:gd name="connsiteY3" fmla="*/ 294518 h 545581"/>
                <a:gd name="connsiteX4" fmla="*/ 878349 w 878349"/>
                <a:gd name="connsiteY4" fmla="*/ 414915 h 545581"/>
                <a:gd name="connsiteX5" fmla="*/ 798544 w 878349"/>
                <a:gd name="connsiteY5" fmla="*/ 535313 h 545581"/>
                <a:gd name="connsiteX6" fmla="*/ 759827 w 878349"/>
                <a:gd name="connsiteY6" fmla="*/ 543129 h 545581"/>
                <a:gd name="connsiteX7" fmla="*/ 753908 w 878349"/>
                <a:gd name="connsiteY7" fmla="*/ 545581 h 545581"/>
                <a:gd name="connsiteX8" fmla="*/ 747683 w 878349"/>
                <a:gd name="connsiteY8" fmla="*/ 545581 h 545581"/>
                <a:gd name="connsiteX9" fmla="*/ 190471 w 878349"/>
                <a:gd name="connsiteY9" fmla="*/ 545581 h 545581"/>
                <a:gd name="connsiteX10" fmla="*/ 166602 w 878349"/>
                <a:gd name="connsiteY10" fmla="*/ 545581 h 545581"/>
                <a:gd name="connsiteX11" fmla="*/ 158924 w 878349"/>
                <a:gd name="connsiteY11" fmla="*/ 542401 h 545581"/>
                <a:gd name="connsiteX12" fmla="*/ 152084 w 878349"/>
                <a:gd name="connsiteY12" fmla="*/ 541712 h 545581"/>
                <a:gd name="connsiteX13" fmla="*/ 0 w 878349"/>
                <a:gd name="connsiteY13" fmla="*/ 355110 h 545581"/>
                <a:gd name="connsiteX14" fmla="*/ 190471 w 878349"/>
                <a:gd name="connsiteY14" fmla="*/ 164639 h 545581"/>
                <a:gd name="connsiteX15" fmla="*/ 228858 w 878349"/>
                <a:gd name="connsiteY15" fmla="*/ 168509 h 545581"/>
                <a:gd name="connsiteX16" fmla="*/ 244320 w 878349"/>
                <a:gd name="connsiteY16" fmla="*/ 173309 h 545581"/>
                <a:gd name="connsiteX17" fmla="*/ 490507 w 878349"/>
                <a:gd name="connsiteY17" fmla="*/ 0 h 545581"/>
                <a:gd name="connsiteX0" fmla="*/ 490507 w 878349"/>
                <a:gd name="connsiteY0" fmla="*/ 12 h 545593"/>
                <a:gd name="connsiteX1" fmla="*/ 755129 w 878349"/>
                <a:gd name="connsiteY1" fmla="*/ 264634 h 545593"/>
                <a:gd name="connsiteX2" fmla="*/ 753041 w 878349"/>
                <a:gd name="connsiteY2" fmla="*/ 285343 h 545593"/>
                <a:gd name="connsiteX3" fmla="*/ 798544 w 878349"/>
                <a:gd name="connsiteY3" fmla="*/ 294530 h 545593"/>
                <a:gd name="connsiteX4" fmla="*/ 878349 w 878349"/>
                <a:gd name="connsiteY4" fmla="*/ 414927 h 545593"/>
                <a:gd name="connsiteX5" fmla="*/ 798544 w 878349"/>
                <a:gd name="connsiteY5" fmla="*/ 535325 h 545593"/>
                <a:gd name="connsiteX6" fmla="*/ 759827 w 878349"/>
                <a:gd name="connsiteY6" fmla="*/ 543141 h 545593"/>
                <a:gd name="connsiteX7" fmla="*/ 753908 w 878349"/>
                <a:gd name="connsiteY7" fmla="*/ 545593 h 545593"/>
                <a:gd name="connsiteX8" fmla="*/ 747683 w 878349"/>
                <a:gd name="connsiteY8" fmla="*/ 545593 h 545593"/>
                <a:gd name="connsiteX9" fmla="*/ 190471 w 878349"/>
                <a:gd name="connsiteY9" fmla="*/ 545593 h 545593"/>
                <a:gd name="connsiteX10" fmla="*/ 166602 w 878349"/>
                <a:gd name="connsiteY10" fmla="*/ 545593 h 545593"/>
                <a:gd name="connsiteX11" fmla="*/ 158924 w 878349"/>
                <a:gd name="connsiteY11" fmla="*/ 542413 h 545593"/>
                <a:gd name="connsiteX12" fmla="*/ 152084 w 878349"/>
                <a:gd name="connsiteY12" fmla="*/ 541724 h 545593"/>
                <a:gd name="connsiteX13" fmla="*/ 0 w 878349"/>
                <a:gd name="connsiteY13" fmla="*/ 355122 h 545593"/>
                <a:gd name="connsiteX14" fmla="*/ 190471 w 878349"/>
                <a:gd name="connsiteY14" fmla="*/ 164651 h 545593"/>
                <a:gd name="connsiteX15" fmla="*/ 228858 w 878349"/>
                <a:gd name="connsiteY15" fmla="*/ 168521 h 545593"/>
                <a:gd name="connsiteX16" fmla="*/ 244320 w 878349"/>
                <a:gd name="connsiteY16" fmla="*/ 173321 h 545593"/>
                <a:gd name="connsiteX17" fmla="*/ 490507 w 878349"/>
                <a:gd name="connsiteY17" fmla="*/ 12 h 545593"/>
                <a:gd name="connsiteX0" fmla="*/ 490507 w 878349"/>
                <a:gd name="connsiteY0" fmla="*/ 13 h 545594"/>
                <a:gd name="connsiteX1" fmla="*/ 755129 w 878349"/>
                <a:gd name="connsiteY1" fmla="*/ 264635 h 545594"/>
                <a:gd name="connsiteX2" fmla="*/ 753041 w 878349"/>
                <a:gd name="connsiteY2" fmla="*/ 285344 h 545594"/>
                <a:gd name="connsiteX3" fmla="*/ 798544 w 878349"/>
                <a:gd name="connsiteY3" fmla="*/ 294531 h 545594"/>
                <a:gd name="connsiteX4" fmla="*/ 878349 w 878349"/>
                <a:gd name="connsiteY4" fmla="*/ 414928 h 545594"/>
                <a:gd name="connsiteX5" fmla="*/ 798544 w 878349"/>
                <a:gd name="connsiteY5" fmla="*/ 535326 h 545594"/>
                <a:gd name="connsiteX6" fmla="*/ 759827 w 878349"/>
                <a:gd name="connsiteY6" fmla="*/ 543142 h 545594"/>
                <a:gd name="connsiteX7" fmla="*/ 753908 w 878349"/>
                <a:gd name="connsiteY7" fmla="*/ 545594 h 545594"/>
                <a:gd name="connsiteX8" fmla="*/ 747683 w 878349"/>
                <a:gd name="connsiteY8" fmla="*/ 545594 h 545594"/>
                <a:gd name="connsiteX9" fmla="*/ 190471 w 878349"/>
                <a:gd name="connsiteY9" fmla="*/ 545594 h 545594"/>
                <a:gd name="connsiteX10" fmla="*/ 166602 w 878349"/>
                <a:gd name="connsiteY10" fmla="*/ 545594 h 545594"/>
                <a:gd name="connsiteX11" fmla="*/ 158924 w 878349"/>
                <a:gd name="connsiteY11" fmla="*/ 542414 h 545594"/>
                <a:gd name="connsiteX12" fmla="*/ 152084 w 878349"/>
                <a:gd name="connsiteY12" fmla="*/ 541725 h 545594"/>
                <a:gd name="connsiteX13" fmla="*/ 0 w 878349"/>
                <a:gd name="connsiteY13" fmla="*/ 355123 h 545594"/>
                <a:gd name="connsiteX14" fmla="*/ 190471 w 878349"/>
                <a:gd name="connsiteY14" fmla="*/ 164652 h 545594"/>
                <a:gd name="connsiteX15" fmla="*/ 228858 w 878349"/>
                <a:gd name="connsiteY15" fmla="*/ 168522 h 545594"/>
                <a:gd name="connsiteX16" fmla="*/ 244320 w 878349"/>
                <a:gd name="connsiteY16" fmla="*/ 173322 h 545594"/>
                <a:gd name="connsiteX17" fmla="*/ 490507 w 878349"/>
                <a:gd name="connsiteY17" fmla="*/ 13 h 545594"/>
                <a:gd name="connsiteX0" fmla="*/ 490507 w 878349"/>
                <a:gd name="connsiteY0" fmla="*/ 471 h 546052"/>
                <a:gd name="connsiteX1" fmla="*/ 755129 w 878349"/>
                <a:gd name="connsiteY1" fmla="*/ 265093 h 546052"/>
                <a:gd name="connsiteX2" fmla="*/ 753041 w 878349"/>
                <a:gd name="connsiteY2" fmla="*/ 285802 h 546052"/>
                <a:gd name="connsiteX3" fmla="*/ 798544 w 878349"/>
                <a:gd name="connsiteY3" fmla="*/ 294989 h 546052"/>
                <a:gd name="connsiteX4" fmla="*/ 878349 w 878349"/>
                <a:gd name="connsiteY4" fmla="*/ 415386 h 546052"/>
                <a:gd name="connsiteX5" fmla="*/ 798544 w 878349"/>
                <a:gd name="connsiteY5" fmla="*/ 535784 h 546052"/>
                <a:gd name="connsiteX6" fmla="*/ 759827 w 878349"/>
                <a:gd name="connsiteY6" fmla="*/ 543600 h 546052"/>
                <a:gd name="connsiteX7" fmla="*/ 753908 w 878349"/>
                <a:gd name="connsiteY7" fmla="*/ 546052 h 546052"/>
                <a:gd name="connsiteX8" fmla="*/ 747683 w 878349"/>
                <a:gd name="connsiteY8" fmla="*/ 546052 h 546052"/>
                <a:gd name="connsiteX9" fmla="*/ 190471 w 878349"/>
                <a:gd name="connsiteY9" fmla="*/ 546052 h 546052"/>
                <a:gd name="connsiteX10" fmla="*/ 166602 w 878349"/>
                <a:gd name="connsiteY10" fmla="*/ 546052 h 546052"/>
                <a:gd name="connsiteX11" fmla="*/ 158924 w 878349"/>
                <a:gd name="connsiteY11" fmla="*/ 542872 h 546052"/>
                <a:gd name="connsiteX12" fmla="*/ 152084 w 878349"/>
                <a:gd name="connsiteY12" fmla="*/ 542183 h 546052"/>
                <a:gd name="connsiteX13" fmla="*/ 0 w 878349"/>
                <a:gd name="connsiteY13" fmla="*/ 355581 h 546052"/>
                <a:gd name="connsiteX14" fmla="*/ 190471 w 878349"/>
                <a:gd name="connsiteY14" fmla="*/ 165110 h 546052"/>
                <a:gd name="connsiteX15" fmla="*/ 228858 w 878349"/>
                <a:gd name="connsiteY15" fmla="*/ 168980 h 546052"/>
                <a:gd name="connsiteX16" fmla="*/ 244320 w 878349"/>
                <a:gd name="connsiteY16" fmla="*/ 173780 h 546052"/>
                <a:gd name="connsiteX17" fmla="*/ 490507 w 878349"/>
                <a:gd name="connsiteY17" fmla="*/ 471 h 546052"/>
                <a:gd name="connsiteX0" fmla="*/ 490507 w 878349"/>
                <a:gd name="connsiteY0" fmla="*/ 2380 h 547961"/>
                <a:gd name="connsiteX1" fmla="*/ 753041 w 878349"/>
                <a:gd name="connsiteY1" fmla="*/ 287711 h 547961"/>
                <a:gd name="connsiteX2" fmla="*/ 798544 w 878349"/>
                <a:gd name="connsiteY2" fmla="*/ 296898 h 547961"/>
                <a:gd name="connsiteX3" fmla="*/ 878349 w 878349"/>
                <a:gd name="connsiteY3" fmla="*/ 417295 h 547961"/>
                <a:gd name="connsiteX4" fmla="*/ 798544 w 878349"/>
                <a:gd name="connsiteY4" fmla="*/ 537693 h 547961"/>
                <a:gd name="connsiteX5" fmla="*/ 759827 w 878349"/>
                <a:gd name="connsiteY5" fmla="*/ 545509 h 547961"/>
                <a:gd name="connsiteX6" fmla="*/ 753908 w 878349"/>
                <a:gd name="connsiteY6" fmla="*/ 547961 h 547961"/>
                <a:gd name="connsiteX7" fmla="*/ 747683 w 878349"/>
                <a:gd name="connsiteY7" fmla="*/ 547961 h 547961"/>
                <a:gd name="connsiteX8" fmla="*/ 190471 w 878349"/>
                <a:gd name="connsiteY8" fmla="*/ 547961 h 547961"/>
                <a:gd name="connsiteX9" fmla="*/ 166602 w 878349"/>
                <a:gd name="connsiteY9" fmla="*/ 547961 h 547961"/>
                <a:gd name="connsiteX10" fmla="*/ 158924 w 878349"/>
                <a:gd name="connsiteY10" fmla="*/ 544781 h 547961"/>
                <a:gd name="connsiteX11" fmla="*/ 152084 w 878349"/>
                <a:gd name="connsiteY11" fmla="*/ 544092 h 547961"/>
                <a:gd name="connsiteX12" fmla="*/ 0 w 878349"/>
                <a:gd name="connsiteY12" fmla="*/ 357490 h 547961"/>
                <a:gd name="connsiteX13" fmla="*/ 190471 w 878349"/>
                <a:gd name="connsiteY13" fmla="*/ 167019 h 547961"/>
                <a:gd name="connsiteX14" fmla="*/ 228858 w 878349"/>
                <a:gd name="connsiteY14" fmla="*/ 170889 h 547961"/>
                <a:gd name="connsiteX15" fmla="*/ 244320 w 878349"/>
                <a:gd name="connsiteY15" fmla="*/ 175689 h 547961"/>
                <a:gd name="connsiteX16" fmla="*/ 490507 w 878349"/>
                <a:gd name="connsiteY16" fmla="*/ 2380 h 547961"/>
                <a:gd name="connsiteX0" fmla="*/ 490507 w 878349"/>
                <a:gd name="connsiteY0" fmla="*/ 30 h 545611"/>
                <a:gd name="connsiteX1" fmla="*/ 753041 w 878349"/>
                <a:gd name="connsiteY1" fmla="*/ 285361 h 545611"/>
                <a:gd name="connsiteX2" fmla="*/ 798544 w 878349"/>
                <a:gd name="connsiteY2" fmla="*/ 294548 h 545611"/>
                <a:gd name="connsiteX3" fmla="*/ 878349 w 878349"/>
                <a:gd name="connsiteY3" fmla="*/ 414945 h 545611"/>
                <a:gd name="connsiteX4" fmla="*/ 798544 w 878349"/>
                <a:gd name="connsiteY4" fmla="*/ 535343 h 545611"/>
                <a:gd name="connsiteX5" fmla="*/ 759827 w 878349"/>
                <a:gd name="connsiteY5" fmla="*/ 543159 h 545611"/>
                <a:gd name="connsiteX6" fmla="*/ 753908 w 878349"/>
                <a:gd name="connsiteY6" fmla="*/ 545611 h 545611"/>
                <a:gd name="connsiteX7" fmla="*/ 747683 w 878349"/>
                <a:gd name="connsiteY7" fmla="*/ 545611 h 545611"/>
                <a:gd name="connsiteX8" fmla="*/ 190471 w 878349"/>
                <a:gd name="connsiteY8" fmla="*/ 545611 h 545611"/>
                <a:gd name="connsiteX9" fmla="*/ 166602 w 878349"/>
                <a:gd name="connsiteY9" fmla="*/ 545611 h 545611"/>
                <a:gd name="connsiteX10" fmla="*/ 158924 w 878349"/>
                <a:gd name="connsiteY10" fmla="*/ 542431 h 545611"/>
                <a:gd name="connsiteX11" fmla="*/ 152084 w 878349"/>
                <a:gd name="connsiteY11" fmla="*/ 541742 h 545611"/>
                <a:gd name="connsiteX12" fmla="*/ 0 w 878349"/>
                <a:gd name="connsiteY12" fmla="*/ 355140 h 545611"/>
                <a:gd name="connsiteX13" fmla="*/ 190471 w 878349"/>
                <a:gd name="connsiteY13" fmla="*/ 164669 h 545611"/>
                <a:gd name="connsiteX14" fmla="*/ 228858 w 878349"/>
                <a:gd name="connsiteY14" fmla="*/ 168539 h 545611"/>
                <a:gd name="connsiteX15" fmla="*/ 244320 w 878349"/>
                <a:gd name="connsiteY15" fmla="*/ 173339 h 545611"/>
                <a:gd name="connsiteX16" fmla="*/ 490507 w 878349"/>
                <a:gd name="connsiteY16" fmla="*/ 30 h 545611"/>
                <a:gd name="connsiteX0" fmla="*/ 490507 w 878349"/>
                <a:gd name="connsiteY0" fmla="*/ 30 h 545611"/>
                <a:gd name="connsiteX1" fmla="*/ 753041 w 878349"/>
                <a:gd name="connsiteY1" fmla="*/ 285361 h 545611"/>
                <a:gd name="connsiteX2" fmla="*/ 798544 w 878349"/>
                <a:gd name="connsiteY2" fmla="*/ 294548 h 545611"/>
                <a:gd name="connsiteX3" fmla="*/ 878349 w 878349"/>
                <a:gd name="connsiteY3" fmla="*/ 414945 h 545611"/>
                <a:gd name="connsiteX4" fmla="*/ 798544 w 878349"/>
                <a:gd name="connsiteY4" fmla="*/ 535343 h 545611"/>
                <a:gd name="connsiteX5" fmla="*/ 759827 w 878349"/>
                <a:gd name="connsiteY5" fmla="*/ 543159 h 545611"/>
                <a:gd name="connsiteX6" fmla="*/ 753908 w 878349"/>
                <a:gd name="connsiteY6" fmla="*/ 545611 h 545611"/>
                <a:gd name="connsiteX7" fmla="*/ 747683 w 878349"/>
                <a:gd name="connsiteY7" fmla="*/ 545611 h 545611"/>
                <a:gd name="connsiteX8" fmla="*/ 190471 w 878349"/>
                <a:gd name="connsiteY8" fmla="*/ 545611 h 545611"/>
                <a:gd name="connsiteX9" fmla="*/ 166602 w 878349"/>
                <a:gd name="connsiteY9" fmla="*/ 545611 h 545611"/>
                <a:gd name="connsiteX10" fmla="*/ 158924 w 878349"/>
                <a:gd name="connsiteY10" fmla="*/ 542431 h 545611"/>
                <a:gd name="connsiteX11" fmla="*/ 152084 w 878349"/>
                <a:gd name="connsiteY11" fmla="*/ 541742 h 545611"/>
                <a:gd name="connsiteX12" fmla="*/ 0 w 878349"/>
                <a:gd name="connsiteY12" fmla="*/ 355140 h 545611"/>
                <a:gd name="connsiteX13" fmla="*/ 190471 w 878349"/>
                <a:gd name="connsiteY13" fmla="*/ 164669 h 545611"/>
                <a:gd name="connsiteX14" fmla="*/ 228858 w 878349"/>
                <a:gd name="connsiteY14" fmla="*/ 168539 h 545611"/>
                <a:gd name="connsiteX15" fmla="*/ 244320 w 878349"/>
                <a:gd name="connsiteY15" fmla="*/ 173339 h 545611"/>
                <a:gd name="connsiteX16" fmla="*/ 490507 w 878349"/>
                <a:gd name="connsiteY16" fmla="*/ 30 h 545611"/>
                <a:gd name="connsiteX0" fmla="*/ 490507 w 878349"/>
                <a:gd name="connsiteY0" fmla="*/ 24 h 545605"/>
                <a:gd name="connsiteX1" fmla="*/ 753041 w 878349"/>
                <a:gd name="connsiteY1" fmla="*/ 285355 h 545605"/>
                <a:gd name="connsiteX2" fmla="*/ 798544 w 878349"/>
                <a:gd name="connsiteY2" fmla="*/ 294542 h 545605"/>
                <a:gd name="connsiteX3" fmla="*/ 878349 w 878349"/>
                <a:gd name="connsiteY3" fmla="*/ 414939 h 545605"/>
                <a:gd name="connsiteX4" fmla="*/ 798544 w 878349"/>
                <a:gd name="connsiteY4" fmla="*/ 535337 h 545605"/>
                <a:gd name="connsiteX5" fmla="*/ 759827 w 878349"/>
                <a:gd name="connsiteY5" fmla="*/ 543153 h 545605"/>
                <a:gd name="connsiteX6" fmla="*/ 753908 w 878349"/>
                <a:gd name="connsiteY6" fmla="*/ 545605 h 545605"/>
                <a:gd name="connsiteX7" fmla="*/ 747683 w 878349"/>
                <a:gd name="connsiteY7" fmla="*/ 545605 h 545605"/>
                <a:gd name="connsiteX8" fmla="*/ 190471 w 878349"/>
                <a:gd name="connsiteY8" fmla="*/ 545605 h 545605"/>
                <a:gd name="connsiteX9" fmla="*/ 166602 w 878349"/>
                <a:gd name="connsiteY9" fmla="*/ 545605 h 545605"/>
                <a:gd name="connsiteX10" fmla="*/ 158924 w 878349"/>
                <a:gd name="connsiteY10" fmla="*/ 542425 h 545605"/>
                <a:gd name="connsiteX11" fmla="*/ 152084 w 878349"/>
                <a:gd name="connsiteY11" fmla="*/ 541736 h 545605"/>
                <a:gd name="connsiteX12" fmla="*/ 0 w 878349"/>
                <a:gd name="connsiteY12" fmla="*/ 355134 h 545605"/>
                <a:gd name="connsiteX13" fmla="*/ 190471 w 878349"/>
                <a:gd name="connsiteY13" fmla="*/ 164663 h 545605"/>
                <a:gd name="connsiteX14" fmla="*/ 228858 w 878349"/>
                <a:gd name="connsiteY14" fmla="*/ 168533 h 545605"/>
                <a:gd name="connsiteX15" fmla="*/ 244320 w 878349"/>
                <a:gd name="connsiteY15" fmla="*/ 173333 h 545605"/>
                <a:gd name="connsiteX16" fmla="*/ 490507 w 878349"/>
                <a:gd name="connsiteY16" fmla="*/ 24 h 545605"/>
                <a:gd name="connsiteX0" fmla="*/ 490507 w 878349"/>
                <a:gd name="connsiteY0" fmla="*/ 24 h 545605"/>
                <a:gd name="connsiteX1" fmla="*/ 753041 w 878349"/>
                <a:gd name="connsiteY1" fmla="*/ 285355 h 545605"/>
                <a:gd name="connsiteX2" fmla="*/ 798544 w 878349"/>
                <a:gd name="connsiteY2" fmla="*/ 294542 h 545605"/>
                <a:gd name="connsiteX3" fmla="*/ 878349 w 878349"/>
                <a:gd name="connsiteY3" fmla="*/ 414939 h 545605"/>
                <a:gd name="connsiteX4" fmla="*/ 798544 w 878349"/>
                <a:gd name="connsiteY4" fmla="*/ 535337 h 545605"/>
                <a:gd name="connsiteX5" fmla="*/ 759827 w 878349"/>
                <a:gd name="connsiteY5" fmla="*/ 543153 h 545605"/>
                <a:gd name="connsiteX6" fmla="*/ 753908 w 878349"/>
                <a:gd name="connsiteY6" fmla="*/ 545605 h 545605"/>
                <a:gd name="connsiteX7" fmla="*/ 747683 w 878349"/>
                <a:gd name="connsiteY7" fmla="*/ 545605 h 545605"/>
                <a:gd name="connsiteX8" fmla="*/ 190471 w 878349"/>
                <a:gd name="connsiteY8" fmla="*/ 545605 h 545605"/>
                <a:gd name="connsiteX9" fmla="*/ 166602 w 878349"/>
                <a:gd name="connsiteY9" fmla="*/ 545605 h 545605"/>
                <a:gd name="connsiteX10" fmla="*/ 158924 w 878349"/>
                <a:gd name="connsiteY10" fmla="*/ 542425 h 545605"/>
                <a:gd name="connsiteX11" fmla="*/ 152084 w 878349"/>
                <a:gd name="connsiteY11" fmla="*/ 541736 h 545605"/>
                <a:gd name="connsiteX12" fmla="*/ 0 w 878349"/>
                <a:gd name="connsiteY12" fmla="*/ 355134 h 545605"/>
                <a:gd name="connsiteX13" fmla="*/ 190471 w 878349"/>
                <a:gd name="connsiteY13" fmla="*/ 164663 h 545605"/>
                <a:gd name="connsiteX14" fmla="*/ 228858 w 878349"/>
                <a:gd name="connsiteY14" fmla="*/ 168533 h 545605"/>
                <a:gd name="connsiteX15" fmla="*/ 244320 w 878349"/>
                <a:gd name="connsiteY15" fmla="*/ 173333 h 545605"/>
                <a:gd name="connsiteX16" fmla="*/ 490507 w 878349"/>
                <a:gd name="connsiteY16" fmla="*/ 24 h 545605"/>
                <a:gd name="connsiteX0" fmla="*/ 490507 w 878349"/>
                <a:gd name="connsiteY0" fmla="*/ 24 h 545605"/>
                <a:gd name="connsiteX1" fmla="*/ 753041 w 878349"/>
                <a:gd name="connsiteY1" fmla="*/ 285355 h 545605"/>
                <a:gd name="connsiteX2" fmla="*/ 798544 w 878349"/>
                <a:gd name="connsiteY2" fmla="*/ 294542 h 545605"/>
                <a:gd name="connsiteX3" fmla="*/ 878349 w 878349"/>
                <a:gd name="connsiteY3" fmla="*/ 414939 h 545605"/>
                <a:gd name="connsiteX4" fmla="*/ 798544 w 878349"/>
                <a:gd name="connsiteY4" fmla="*/ 535337 h 545605"/>
                <a:gd name="connsiteX5" fmla="*/ 759827 w 878349"/>
                <a:gd name="connsiteY5" fmla="*/ 543153 h 545605"/>
                <a:gd name="connsiteX6" fmla="*/ 753908 w 878349"/>
                <a:gd name="connsiteY6" fmla="*/ 545605 h 545605"/>
                <a:gd name="connsiteX7" fmla="*/ 747683 w 878349"/>
                <a:gd name="connsiteY7" fmla="*/ 545605 h 545605"/>
                <a:gd name="connsiteX8" fmla="*/ 190471 w 878349"/>
                <a:gd name="connsiteY8" fmla="*/ 545605 h 545605"/>
                <a:gd name="connsiteX9" fmla="*/ 166602 w 878349"/>
                <a:gd name="connsiteY9" fmla="*/ 545605 h 545605"/>
                <a:gd name="connsiteX10" fmla="*/ 158924 w 878349"/>
                <a:gd name="connsiteY10" fmla="*/ 542425 h 545605"/>
                <a:gd name="connsiteX11" fmla="*/ 152084 w 878349"/>
                <a:gd name="connsiteY11" fmla="*/ 541736 h 545605"/>
                <a:gd name="connsiteX12" fmla="*/ 0 w 878349"/>
                <a:gd name="connsiteY12" fmla="*/ 355134 h 545605"/>
                <a:gd name="connsiteX13" fmla="*/ 190471 w 878349"/>
                <a:gd name="connsiteY13" fmla="*/ 164663 h 545605"/>
                <a:gd name="connsiteX14" fmla="*/ 228858 w 878349"/>
                <a:gd name="connsiteY14" fmla="*/ 168533 h 545605"/>
                <a:gd name="connsiteX15" fmla="*/ 244320 w 878349"/>
                <a:gd name="connsiteY15" fmla="*/ 173333 h 545605"/>
                <a:gd name="connsiteX16" fmla="*/ 490507 w 878349"/>
                <a:gd name="connsiteY16" fmla="*/ 24 h 545605"/>
                <a:gd name="connsiteX0" fmla="*/ 526204 w 878349"/>
                <a:gd name="connsiteY0" fmla="*/ 25 h 542852"/>
                <a:gd name="connsiteX1" fmla="*/ 753041 w 878349"/>
                <a:gd name="connsiteY1" fmla="*/ 282602 h 542852"/>
                <a:gd name="connsiteX2" fmla="*/ 798544 w 878349"/>
                <a:gd name="connsiteY2" fmla="*/ 291789 h 542852"/>
                <a:gd name="connsiteX3" fmla="*/ 878349 w 878349"/>
                <a:gd name="connsiteY3" fmla="*/ 412186 h 542852"/>
                <a:gd name="connsiteX4" fmla="*/ 798544 w 878349"/>
                <a:gd name="connsiteY4" fmla="*/ 532584 h 542852"/>
                <a:gd name="connsiteX5" fmla="*/ 759827 w 878349"/>
                <a:gd name="connsiteY5" fmla="*/ 540400 h 542852"/>
                <a:gd name="connsiteX6" fmla="*/ 753908 w 878349"/>
                <a:gd name="connsiteY6" fmla="*/ 542852 h 542852"/>
                <a:gd name="connsiteX7" fmla="*/ 747683 w 878349"/>
                <a:gd name="connsiteY7" fmla="*/ 542852 h 542852"/>
                <a:gd name="connsiteX8" fmla="*/ 190471 w 878349"/>
                <a:gd name="connsiteY8" fmla="*/ 542852 h 542852"/>
                <a:gd name="connsiteX9" fmla="*/ 166602 w 878349"/>
                <a:gd name="connsiteY9" fmla="*/ 542852 h 542852"/>
                <a:gd name="connsiteX10" fmla="*/ 158924 w 878349"/>
                <a:gd name="connsiteY10" fmla="*/ 539672 h 542852"/>
                <a:gd name="connsiteX11" fmla="*/ 152084 w 878349"/>
                <a:gd name="connsiteY11" fmla="*/ 538983 h 542852"/>
                <a:gd name="connsiteX12" fmla="*/ 0 w 878349"/>
                <a:gd name="connsiteY12" fmla="*/ 352381 h 542852"/>
                <a:gd name="connsiteX13" fmla="*/ 190471 w 878349"/>
                <a:gd name="connsiteY13" fmla="*/ 161910 h 542852"/>
                <a:gd name="connsiteX14" fmla="*/ 228858 w 878349"/>
                <a:gd name="connsiteY14" fmla="*/ 165780 h 542852"/>
                <a:gd name="connsiteX15" fmla="*/ 244320 w 878349"/>
                <a:gd name="connsiteY15" fmla="*/ 170580 h 542852"/>
                <a:gd name="connsiteX16" fmla="*/ 526204 w 878349"/>
                <a:gd name="connsiteY16" fmla="*/ 25 h 542852"/>
                <a:gd name="connsiteX0" fmla="*/ 526204 w 878349"/>
                <a:gd name="connsiteY0" fmla="*/ 3284 h 546111"/>
                <a:gd name="connsiteX1" fmla="*/ 753041 w 878349"/>
                <a:gd name="connsiteY1" fmla="*/ 285861 h 546111"/>
                <a:gd name="connsiteX2" fmla="*/ 798544 w 878349"/>
                <a:gd name="connsiteY2" fmla="*/ 295048 h 546111"/>
                <a:gd name="connsiteX3" fmla="*/ 878349 w 878349"/>
                <a:gd name="connsiteY3" fmla="*/ 415445 h 546111"/>
                <a:gd name="connsiteX4" fmla="*/ 798544 w 878349"/>
                <a:gd name="connsiteY4" fmla="*/ 535843 h 546111"/>
                <a:gd name="connsiteX5" fmla="*/ 759827 w 878349"/>
                <a:gd name="connsiteY5" fmla="*/ 543659 h 546111"/>
                <a:gd name="connsiteX6" fmla="*/ 753908 w 878349"/>
                <a:gd name="connsiteY6" fmla="*/ 546111 h 546111"/>
                <a:gd name="connsiteX7" fmla="*/ 747683 w 878349"/>
                <a:gd name="connsiteY7" fmla="*/ 546111 h 546111"/>
                <a:gd name="connsiteX8" fmla="*/ 190471 w 878349"/>
                <a:gd name="connsiteY8" fmla="*/ 546111 h 546111"/>
                <a:gd name="connsiteX9" fmla="*/ 166602 w 878349"/>
                <a:gd name="connsiteY9" fmla="*/ 546111 h 546111"/>
                <a:gd name="connsiteX10" fmla="*/ 158924 w 878349"/>
                <a:gd name="connsiteY10" fmla="*/ 542931 h 546111"/>
                <a:gd name="connsiteX11" fmla="*/ 152084 w 878349"/>
                <a:gd name="connsiteY11" fmla="*/ 542242 h 546111"/>
                <a:gd name="connsiteX12" fmla="*/ 0 w 878349"/>
                <a:gd name="connsiteY12" fmla="*/ 355640 h 546111"/>
                <a:gd name="connsiteX13" fmla="*/ 190471 w 878349"/>
                <a:gd name="connsiteY13" fmla="*/ 165169 h 546111"/>
                <a:gd name="connsiteX14" fmla="*/ 228858 w 878349"/>
                <a:gd name="connsiteY14" fmla="*/ 169039 h 546111"/>
                <a:gd name="connsiteX15" fmla="*/ 244320 w 878349"/>
                <a:gd name="connsiteY15" fmla="*/ 173839 h 546111"/>
                <a:gd name="connsiteX16" fmla="*/ 526204 w 878349"/>
                <a:gd name="connsiteY16" fmla="*/ 3284 h 546111"/>
                <a:gd name="connsiteX0" fmla="*/ 526204 w 878349"/>
                <a:gd name="connsiteY0" fmla="*/ 4488 h 547315"/>
                <a:gd name="connsiteX1" fmla="*/ 753041 w 878349"/>
                <a:gd name="connsiteY1" fmla="*/ 287065 h 547315"/>
                <a:gd name="connsiteX2" fmla="*/ 798544 w 878349"/>
                <a:gd name="connsiteY2" fmla="*/ 296252 h 547315"/>
                <a:gd name="connsiteX3" fmla="*/ 878349 w 878349"/>
                <a:gd name="connsiteY3" fmla="*/ 416649 h 547315"/>
                <a:gd name="connsiteX4" fmla="*/ 798544 w 878349"/>
                <a:gd name="connsiteY4" fmla="*/ 537047 h 547315"/>
                <a:gd name="connsiteX5" fmla="*/ 759827 w 878349"/>
                <a:gd name="connsiteY5" fmla="*/ 544863 h 547315"/>
                <a:gd name="connsiteX6" fmla="*/ 753908 w 878349"/>
                <a:gd name="connsiteY6" fmla="*/ 547315 h 547315"/>
                <a:gd name="connsiteX7" fmla="*/ 747683 w 878349"/>
                <a:gd name="connsiteY7" fmla="*/ 547315 h 547315"/>
                <a:gd name="connsiteX8" fmla="*/ 190471 w 878349"/>
                <a:gd name="connsiteY8" fmla="*/ 547315 h 547315"/>
                <a:gd name="connsiteX9" fmla="*/ 166602 w 878349"/>
                <a:gd name="connsiteY9" fmla="*/ 547315 h 547315"/>
                <a:gd name="connsiteX10" fmla="*/ 158924 w 878349"/>
                <a:gd name="connsiteY10" fmla="*/ 544135 h 547315"/>
                <a:gd name="connsiteX11" fmla="*/ 152084 w 878349"/>
                <a:gd name="connsiteY11" fmla="*/ 543446 h 547315"/>
                <a:gd name="connsiteX12" fmla="*/ 0 w 878349"/>
                <a:gd name="connsiteY12" fmla="*/ 356844 h 547315"/>
                <a:gd name="connsiteX13" fmla="*/ 190471 w 878349"/>
                <a:gd name="connsiteY13" fmla="*/ 166373 h 547315"/>
                <a:gd name="connsiteX14" fmla="*/ 228858 w 878349"/>
                <a:gd name="connsiteY14" fmla="*/ 170243 h 547315"/>
                <a:gd name="connsiteX15" fmla="*/ 244320 w 878349"/>
                <a:gd name="connsiteY15" fmla="*/ 175043 h 547315"/>
                <a:gd name="connsiteX16" fmla="*/ 526204 w 878349"/>
                <a:gd name="connsiteY16" fmla="*/ 4488 h 547315"/>
                <a:gd name="connsiteX0" fmla="*/ 526204 w 878349"/>
                <a:gd name="connsiteY0" fmla="*/ 4488 h 547315"/>
                <a:gd name="connsiteX1" fmla="*/ 753041 w 878349"/>
                <a:gd name="connsiteY1" fmla="*/ 287065 h 547315"/>
                <a:gd name="connsiteX2" fmla="*/ 798544 w 878349"/>
                <a:gd name="connsiteY2" fmla="*/ 296252 h 547315"/>
                <a:gd name="connsiteX3" fmla="*/ 878349 w 878349"/>
                <a:gd name="connsiteY3" fmla="*/ 416649 h 547315"/>
                <a:gd name="connsiteX4" fmla="*/ 798544 w 878349"/>
                <a:gd name="connsiteY4" fmla="*/ 537047 h 547315"/>
                <a:gd name="connsiteX5" fmla="*/ 759827 w 878349"/>
                <a:gd name="connsiteY5" fmla="*/ 544863 h 547315"/>
                <a:gd name="connsiteX6" fmla="*/ 753908 w 878349"/>
                <a:gd name="connsiteY6" fmla="*/ 547315 h 547315"/>
                <a:gd name="connsiteX7" fmla="*/ 747683 w 878349"/>
                <a:gd name="connsiteY7" fmla="*/ 547315 h 547315"/>
                <a:gd name="connsiteX8" fmla="*/ 190471 w 878349"/>
                <a:gd name="connsiteY8" fmla="*/ 547315 h 547315"/>
                <a:gd name="connsiteX9" fmla="*/ 166602 w 878349"/>
                <a:gd name="connsiteY9" fmla="*/ 547315 h 547315"/>
                <a:gd name="connsiteX10" fmla="*/ 158924 w 878349"/>
                <a:gd name="connsiteY10" fmla="*/ 544135 h 547315"/>
                <a:gd name="connsiteX11" fmla="*/ 152084 w 878349"/>
                <a:gd name="connsiteY11" fmla="*/ 543446 h 547315"/>
                <a:gd name="connsiteX12" fmla="*/ 0 w 878349"/>
                <a:gd name="connsiteY12" fmla="*/ 356844 h 547315"/>
                <a:gd name="connsiteX13" fmla="*/ 190471 w 878349"/>
                <a:gd name="connsiteY13" fmla="*/ 166373 h 547315"/>
                <a:gd name="connsiteX14" fmla="*/ 228858 w 878349"/>
                <a:gd name="connsiteY14" fmla="*/ 170243 h 547315"/>
                <a:gd name="connsiteX15" fmla="*/ 244320 w 878349"/>
                <a:gd name="connsiteY15" fmla="*/ 175043 h 547315"/>
                <a:gd name="connsiteX16" fmla="*/ 526204 w 878349"/>
                <a:gd name="connsiteY16" fmla="*/ 4488 h 547315"/>
                <a:gd name="connsiteX0" fmla="*/ 526204 w 878349"/>
                <a:gd name="connsiteY0" fmla="*/ 4488 h 547315"/>
                <a:gd name="connsiteX1" fmla="*/ 753041 w 878349"/>
                <a:gd name="connsiteY1" fmla="*/ 287065 h 547315"/>
                <a:gd name="connsiteX2" fmla="*/ 798544 w 878349"/>
                <a:gd name="connsiteY2" fmla="*/ 296252 h 547315"/>
                <a:gd name="connsiteX3" fmla="*/ 878349 w 878349"/>
                <a:gd name="connsiteY3" fmla="*/ 416649 h 547315"/>
                <a:gd name="connsiteX4" fmla="*/ 798544 w 878349"/>
                <a:gd name="connsiteY4" fmla="*/ 537047 h 547315"/>
                <a:gd name="connsiteX5" fmla="*/ 759827 w 878349"/>
                <a:gd name="connsiteY5" fmla="*/ 544863 h 547315"/>
                <a:gd name="connsiteX6" fmla="*/ 753908 w 878349"/>
                <a:gd name="connsiteY6" fmla="*/ 547315 h 547315"/>
                <a:gd name="connsiteX7" fmla="*/ 747683 w 878349"/>
                <a:gd name="connsiteY7" fmla="*/ 547315 h 547315"/>
                <a:gd name="connsiteX8" fmla="*/ 190471 w 878349"/>
                <a:gd name="connsiteY8" fmla="*/ 547315 h 547315"/>
                <a:gd name="connsiteX9" fmla="*/ 166602 w 878349"/>
                <a:gd name="connsiteY9" fmla="*/ 547315 h 547315"/>
                <a:gd name="connsiteX10" fmla="*/ 158924 w 878349"/>
                <a:gd name="connsiteY10" fmla="*/ 544135 h 547315"/>
                <a:gd name="connsiteX11" fmla="*/ 152084 w 878349"/>
                <a:gd name="connsiteY11" fmla="*/ 543446 h 547315"/>
                <a:gd name="connsiteX12" fmla="*/ 0 w 878349"/>
                <a:gd name="connsiteY12" fmla="*/ 356844 h 547315"/>
                <a:gd name="connsiteX13" fmla="*/ 190471 w 878349"/>
                <a:gd name="connsiteY13" fmla="*/ 166373 h 547315"/>
                <a:gd name="connsiteX14" fmla="*/ 228858 w 878349"/>
                <a:gd name="connsiteY14" fmla="*/ 170243 h 547315"/>
                <a:gd name="connsiteX15" fmla="*/ 244320 w 878349"/>
                <a:gd name="connsiteY15" fmla="*/ 175043 h 547315"/>
                <a:gd name="connsiteX16" fmla="*/ 526204 w 878349"/>
                <a:gd name="connsiteY16" fmla="*/ 4488 h 547315"/>
                <a:gd name="connsiteX0" fmla="*/ 526204 w 878349"/>
                <a:gd name="connsiteY0" fmla="*/ 912 h 543739"/>
                <a:gd name="connsiteX1" fmla="*/ 753041 w 878349"/>
                <a:gd name="connsiteY1" fmla="*/ 283489 h 543739"/>
                <a:gd name="connsiteX2" fmla="*/ 798544 w 878349"/>
                <a:gd name="connsiteY2" fmla="*/ 292676 h 543739"/>
                <a:gd name="connsiteX3" fmla="*/ 878349 w 878349"/>
                <a:gd name="connsiteY3" fmla="*/ 413073 h 543739"/>
                <a:gd name="connsiteX4" fmla="*/ 798544 w 878349"/>
                <a:gd name="connsiteY4" fmla="*/ 533471 h 543739"/>
                <a:gd name="connsiteX5" fmla="*/ 759827 w 878349"/>
                <a:gd name="connsiteY5" fmla="*/ 541287 h 543739"/>
                <a:gd name="connsiteX6" fmla="*/ 753908 w 878349"/>
                <a:gd name="connsiteY6" fmla="*/ 543739 h 543739"/>
                <a:gd name="connsiteX7" fmla="*/ 747683 w 878349"/>
                <a:gd name="connsiteY7" fmla="*/ 543739 h 543739"/>
                <a:gd name="connsiteX8" fmla="*/ 190471 w 878349"/>
                <a:gd name="connsiteY8" fmla="*/ 543739 h 543739"/>
                <a:gd name="connsiteX9" fmla="*/ 166602 w 878349"/>
                <a:gd name="connsiteY9" fmla="*/ 543739 h 543739"/>
                <a:gd name="connsiteX10" fmla="*/ 158924 w 878349"/>
                <a:gd name="connsiteY10" fmla="*/ 540559 h 543739"/>
                <a:gd name="connsiteX11" fmla="*/ 152084 w 878349"/>
                <a:gd name="connsiteY11" fmla="*/ 539870 h 543739"/>
                <a:gd name="connsiteX12" fmla="*/ 0 w 878349"/>
                <a:gd name="connsiteY12" fmla="*/ 353268 h 543739"/>
                <a:gd name="connsiteX13" fmla="*/ 190471 w 878349"/>
                <a:gd name="connsiteY13" fmla="*/ 162797 h 543739"/>
                <a:gd name="connsiteX14" fmla="*/ 228858 w 878349"/>
                <a:gd name="connsiteY14" fmla="*/ 166667 h 543739"/>
                <a:gd name="connsiteX15" fmla="*/ 244320 w 878349"/>
                <a:gd name="connsiteY15" fmla="*/ 171467 h 543739"/>
                <a:gd name="connsiteX16" fmla="*/ 526204 w 878349"/>
                <a:gd name="connsiteY16" fmla="*/ 912 h 543739"/>
                <a:gd name="connsiteX0" fmla="*/ 526204 w 878349"/>
                <a:gd name="connsiteY0" fmla="*/ 2110 h 544937"/>
                <a:gd name="connsiteX1" fmla="*/ 753041 w 878349"/>
                <a:gd name="connsiteY1" fmla="*/ 284687 h 544937"/>
                <a:gd name="connsiteX2" fmla="*/ 798544 w 878349"/>
                <a:gd name="connsiteY2" fmla="*/ 293874 h 544937"/>
                <a:gd name="connsiteX3" fmla="*/ 878349 w 878349"/>
                <a:gd name="connsiteY3" fmla="*/ 414271 h 544937"/>
                <a:gd name="connsiteX4" fmla="*/ 798544 w 878349"/>
                <a:gd name="connsiteY4" fmla="*/ 534669 h 544937"/>
                <a:gd name="connsiteX5" fmla="*/ 759827 w 878349"/>
                <a:gd name="connsiteY5" fmla="*/ 542485 h 544937"/>
                <a:gd name="connsiteX6" fmla="*/ 753908 w 878349"/>
                <a:gd name="connsiteY6" fmla="*/ 544937 h 544937"/>
                <a:gd name="connsiteX7" fmla="*/ 747683 w 878349"/>
                <a:gd name="connsiteY7" fmla="*/ 544937 h 544937"/>
                <a:gd name="connsiteX8" fmla="*/ 190471 w 878349"/>
                <a:gd name="connsiteY8" fmla="*/ 544937 h 544937"/>
                <a:gd name="connsiteX9" fmla="*/ 166602 w 878349"/>
                <a:gd name="connsiteY9" fmla="*/ 544937 h 544937"/>
                <a:gd name="connsiteX10" fmla="*/ 158924 w 878349"/>
                <a:gd name="connsiteY10" fmla="*/ 541757 h 544937"/>
                <a:gd name="connsiteX11" fmla="*/ 152084 w 878349"/>
                <a:gd name="connsiteY11" fmla="*/ 541068 h 544937"/>
                <a:gd name="connsiteX12" fmla="*/ 0 w 878349"/>
                <a:gd name="connsiteY12" fmla="*/ 354466 h 544937"/>
                <a:gd name="connsiteX13" fmla="*/ 190471 w 878349"/>
                <a:gd name="connsiteY13" fmla="*/ 163995 h 544937"/>
                <a:gd name="connsiteX14" fmla="*/ 228858 w 878349"/>
                <a:gd name="connsiteY14" fmla="*/ 167865 h 544937"/>
                <a:gd name="connsiteX15" fmla="*/ 244320 w 878349"/>
                <a:gd name="connsiteY15" fmla="*/ 172665 h 544937"/>
                <a:gd name="connsiteX16" fmla="*/ 526204 w 878349"/>
                <a:gd name="connsiteY16" fmla="*/ 2110 h 544937"/>
                <a:gd name="connsiteX0" fmla="*/ 526204 w 878349"/>
                <a:gd name="connsiteY0" fmla="*/ 2045 h 544872"/>
                <a:gd name="connsiteX1" fmla="*/ 753041 w 878349"/>
                <a:gd name="connsiteY1" fmla="*/ 284622 h 544872"/>
                <a:gd name="connsiteX2" fmla="*/ 798544 w 878349"/>
                <a:gd name="connsiteY2" fmla="*/ 293809 h 544872"/>
                <a:gd name="connsiteX3" fmla="*/ 878349 w 878349"/>
                <a:gd name="connsiteY3" fmla="*/ 414206 h 544872"/>
                <a:gd name="connsiteX4" fmla="*/ 798544 w 878349"/>
                <a:gd name="connsiteY4" fmla="*/ 534604 h 544872"/>
                <a:gd name="connsiteX5" fmla="*/ 759827 w 878349"/>
                <a:gd name="connsiteY5" fmla="*/ 542420 h 544872"/>
                <a:gd name="connsiteX6" fmla="*/ 753908 w 878349"/>
                <a:gd name="connsiteY6" fmla="*/ 544872 h 544872"/>
                <a:gd name="connsiteX7" fmla="*/ 747683 w 878349"/>
                <a:gd name="connsiteY7" fmla="*/ 544872 h 544872"/>
                <a:gd name="connsiteX8" fmla="*/ 190471 w 878349"/>
                <a:gd name="connsiteY8" fmla="*/ 544872 h 544872"/>
                <a:gd name="connsiteX9" fmla="*/ 166602 w 878349"/>
                <a:gd name="connsiteY9" fmla="*/ 544872 h 544872"/>
                <a:gd name="connsiteX10" fmla="*/ 158924 w 878349"/>
                <a:gd name="connsiteY10" fmla="*/ 541692 h 544872"/>
                <a:gd name="connsiteX11" fmla="*/ 152084 w 878349"/>
                <a:gd name="connsiteY11" fmla="*/ 541003 h 544872"/>
                <a:gd name="connsiteX12" fmla="*/ 0 w 878349"/>
                <a:gd name="connsiteY12" fmla="*/ 354401 h 544872"/>
                <a:gd name="connsiteX13" fmla="*/ 190471 w 878349"/>
                <a:gd name="connsiteY13" fmla="*/ 163930 h 544872"/>
                <a:gd name="connsiteX14" fmla="*/ 228858 w 878349"/>
                <a:gd name="connsiteY14" fmla="*/ 167800 h 544872"/>
                <a:gd name="connsiteX15" fmla="*/ 244320 w 878349"/>
                <a:gd name="connsiteY15" fmla="*/ 172600 h 544872"/>
                <a:gd name="connsiteX16" fmla="*/ 526204 w 878349"/>
                <a:gd name="connsiteY16" fmla="*/ 2045 h 544872"/>
                <a:gd name="connsiteX0" fmla="*/ 526204 w 878349"/>
                <a:gd name="connsiteY0" fmla="*/ 3099 h 545926"/>
                <a:gd name="connsiteX1" fmla="*/ 753041 w 878349"/>
                <a:gd name="connsiteY1" fmla="*/ 285676 h 545926"/>
                <a:gd name="connsiteX2" fmla="*/ 798544 w 878349"/>
                <a:gd name="connsiteY2" fmla="*/ 294863 h 545926"/>
                <a:gd name="connsiteX3" fmla="*/ 878349 w 878349"/>
                <a:gd name="connsiteY3" fmla="*/ 415260 h 545926"/>
                <a:gd name="connsiteX4" fmla="*/ 798544 w 878349"/>
                <a:gd name="connsiteY4" fmla="*/ 535658 h 545926"/>
                <a:gd name="connsiteX5" fmla="*/ 759827 w 878349"/>
                <a:gd name="connsiteY5" fmla="*/ 543474 h 545926"/>
                <a:gd name="connsiteX6" fmla="*/ 753908 w 878349"/>
                <a:gd name="connsiteY6" fmla="*/ 545926 h 545926"/>
                <a:gd name="connsiteX7" fmla="*/ 747683 w 878349"/>
                <a:gd name="connsiteY7" fmla="*/ 545926 h 545926"/>
                <a:gd name="connsiteX8" fmla="*/ 190471 w 878349"/>
                <a:gd name="connsiteY8" fmla="*/ 545926 h 545926"/>
                <a:gd name="connsiteX9" fmla="*/ 166602 w 878349"/>
                <a:gd name="connsiteY9" fmla="*/ 545926 h 545926"/>
                <a:gd name="connsiteX10" fmla="*/ 158924 w 878349"/>
                <a:gd name="connsiteY10" fmla="*/ 542746 h 545926"/>
                <a:gd name="connsiteX11" fmla="*/ 152084 w 878349"/>
                <a:gd name="connsiteY11" fmla="*/ 542057 h 545926"/>
                <a:gd name="connsiteX12" fmla="*/ 0 w 878349"/>
                <a:gd name="connsiteY12" fmla="*/ 355455 h 545926"/>
                <a:gd name="connsiteX13" fmla="*/ 190471 w 878349"/>
                <a:gd name="connsiteY13" fmla="*/ 164984 h 545926"/>
                <a:gd name="connsiteX14" fmla="*/ 228858 w 878349"/>
                <a:gd name="connsiteY14" fmla="*/ 168854 h 545926"/>
                <a:gd name="connsiteX15" fmla="*/ 244320 w 878349"/>
                <a:gd name="connsiteY15" fmla="*/ 173654 h 545926"/>
                <a:gd name="connsiteX16" fmla="*/ 526204 w 878349"/>
                <a:gd name="connsiteY16" fmla="*/ 3099 h 545926"/>
                <a:gd name="connsiteX0" fmla="*/ 526204 w 878349"/>
                <a:gd name="connsiteY0" fmla="*/ 2823 h 545650"/>
                <a:gd name="connsiteX1" fmla="*/ 753041 w 878349"/>
                <a:gd name="connsiteY1" fmla="*/ 285400 h 545650"/>
                <a:gd name="connsiteX2" fmla="*/ 798544 w 878349"/>
                <a:gd name="connsiteY2" fmla="*/ 294587 h 545650"/>
                <a:gd name="connsiteX3" fmla="*/ 878349 w 878349"/>
                <a:gd name="connsiteY3" fmla="*/ 414984 h 545650"/>
                <a:gd name="connsiteX4" fmla="*/ 798544 w 878349"/>
                <a:gd name="connsiteY4" fmla="*/ 535382 h 545650"/>
                <a:gd name="connsiteX5" fmla="*/ 759827 w 878349"/>
                <a:gd name="connsiteY5" fmla="*/ 543198 h 545650"/>
                <a:gd name="connsiteX6" fmla="*/ 753908 w 878349"/>
                <a:gd name="connsiteY6" fmla="*/ 545650 h 545650"/>
                <a:gd name="connsiteX7" fmla="*/ 747683 w 878349"/>
                <a:gd name="connsiteY7" fmla="*/ 545650 h 545650"/>
                <a:gd name="connsiteX8" fmla="*/ 190471 w 878349"/>
                <a:gd name="connsiteY8" fmla="*/ 545650 h 545650"/>
                <a:gd name="connsiteX9" fmla="*/ 166602 w 878349"/>
                <a:gd name="connsiteY9" fmla="*/ 545650 h 545650"/>
                <a:gd name="connsiteX10" fmla="*/ 158924 w 878349"/>
                <a:gd name="connsiteY10" fmla="*/ 542470 h 545650"/>
                <a:gd name="connsiteX11" fmla="*/ 152084 w 878349"/>
                <a:gd name="connsiteY11" fmla="*/ 541781 h 545650"/>
                <a:gd name="connsiteX12" fmla="*/ 0 w 878349"/>
                <a:gd name="connsiteY12" fmla="*/ 355179 h 545650"/>
                <a:gd name="connsiteX13" fmla="*/ 190471 w 878349"/>
                <a:gd name="connsiteY13" fmla="*/ 164708 h 545650"/>
                <a:gd name="connsiteX14" fmla="*/ 228858 w 878349"/>
                <a:gd name="connsiteY14" fmla="*/ 168578 h 545650"/>
                <a:gd name="connsiteX15" fmla="*/ 244320 w 878349"/>
                <a:gd name="connsiteY15" fmla="*/ 173378 h 545650"/>
                <a:gd name="connsiteX16" fmla="*/ 526204 w 878349"/>
                <a:gd name="connsiteY16" fmla="*/ 2823 h 545650"/>
                <a:gd name="connsiteX0" fmla="*/ 526204 w 878349"/>
                <a:gd name="connsiteY0" fmla="*/ 2823 h 545650"/>
                <a:gd name="connsiteX1" fmla="*/ 753041 w 878349"/>
                <a:gd name="connsiteY1" fmla="*/ 285400 h 545650"/>
                <a:gd name="connsiteX2" fmla="*/ 878349 w 878349"/>
                <a:gd name="connsiteY2" fmla="*/ 414984 h 545650"/>
                <a:gd name="connsiteX3" fmla="*/ 798544 w 878349"/>
                <a:gd name="connsiteY3" fmla="*/ 535382 h 545650"/>
                <a:gd name="connsiteX4" fmla="*/ 759827 w 878349"/>
                <a:gd name="connsiteY4" fmla="*/ 543198 h 545650"/>
                <a:gd name="connsiteX5" fmla="*/ 753908 w 878349"/>
                <a:gd name="connsiteY5" fmla="*/ 545650 h 545650"/>
                <a:gd name="connsiteX6" fmla="*/ 747683 w 878349"/>
                <a:gd name="connsiteY6" fmla="*/ 545650 h 545650"/>
                <a:gd name="connsiteX7" fmla="*/ 190471 w 878349"/>
                <a:gd name="connsiteY7" fmla="*/ 545650 h 545650"/>
                <a:gd name="connsiteX8" fmla="*/ 166602 w 878349"/>
                <a:gd name="connsiteY8" fmla="*/ 545650 h 545650"/>
                <a:gd name="connsiteX9" fmla="*/ 158924 w 878349"/>
                <a:gd name="connsiteY9" fmla="*/ 542470 h 545650"/>
                <a:gd name="connsiteX10" fmla="*/ 152084 w 878349"/>
                <a:gd name="connsiteY10" fmla="*/ 541781 h 545650"/>
                <a:gd name="connsiteX11" fmla="*/ 0 w 878349"/>
                <a:gd name="connsiteY11" fmla="*/ 355179 h 545650"/>
                <a:gd name="connsiteX12" fmla="*/ 190471 w 878349"/>
                <a:gd name="connsiteY12" fmla="*/ 164708 h 545650"/>
                <a:gd name="connsiteX13" fmla="*/ 228858 w 878349"/>
                <a:gd name="connsiteY13" fmla="*/ 168578 h 545650"/>
                <a:gd name="connsiteX14" fmla="*/ 244320 w 878349"/>
                <a:gd name="connsiteY14" fmla="*/ 173378 h 545650"/>
                <a:gd name="connsiteX15" fmla="*/ 526204 w 878349"/>
                <a:gd name="connsiteY15" fmla="*/ 2823 h 545650"/>
                <a:gd name="connsiteX0" fmla="*/ 526204 w 878349"/>
                <a:gd name="connsiteY0" fmla="*/ 2823 h 545650"/>
                <a:gd name="connsiteX1" fmla="*/ 753041 w 878349"/>
                <a:gd name="connsiteY1" fmla="*/ 285400 h 545650"/>
                <a:gd name="connsiteX2" fmla="*/ 878349 w 878349"/>
                <a:gd name="connsiteY2" fmla="*/ 414984 h 545650"/>
                <a:gd name="connsiteX3" fmla="*/ 798544 w 878349"/>
                <a:gd name="connsiteY3" fmla="*/ 535382 h 545650"/>
                <a:gd name="connsiteX4" fmla="*/ 759827 w 878349"/>
                <a:gd name="connsiteY4" fmla="*/ 543198 h 545650"/>
                <a:gd name="connsiteX5" fmla="*/ 747683 w 878349"/>
                <a:gd name="connsiteY5" fmla="*/ 545650 h 545650"/>
                <a:gd name="connsiteX6" fmla="*/ 190471 w 878349"/>
                <a:gd name="connsiteY6" fmla="*/ 545650 h 545650"/>
                <a:gd name="connsiteX7" fmla="*/ 166602 w 878349"/>
                <a:gd name="connsiteY7" fmla="*/ 545650 h 545650"/>
                <a:gd name="connsiteX8" fmla="*/ 158924 w 878349"/>
                <a:gd name="connsiteY8" fmla="*/ 542470 h 545650"/>
                <a:gd name="connsiteX9" fmla="*/ 152084 w 878349"/>
                <a:gd name="connsiteY9" fmla="*/ 541781 h 545650"/>
                <a:gd name="connsiteX10" fmla="*/ 0 w 878349"/>
                <a:gd name="connsiteY10" fmla="*/ 355179 h 545650"/>
                <a:gd name="connsiteX11" fmla="*/ 190471 w 878349"/>
                <a:gd name="connsiteY11" fmla="*/ 164708 h 545650"/>
                <a:gd name="connsiteX12" fmla="*/ 228858 w 878349"/>
                <a:gd name="connsiteY12" fmla="*/ 168578 h 545650"/>
                <a:gd name="connsiteX13" fmla="*/ 244320 w 878349"/>
                <a:gd name="connsiteY13" fmla="*/ 173378 h 545650"/>
                <a:gd name="connsiteX14" fmla="*/ 526204 w 878349"/>
                <a:gd name="connsiteY14" fmla="*/ 2823 h 545650"/>
                <a:gd name="connsiteX0" fmla="*/ 526204 w 878349"/>
                <a:gd name="connsiteY0" fmla="*/ 2823 h 545650"/>
                <a:gd name="connsiteX1" fmla="*/ 753041 w 878349"/>
                <a:gd name="connsiteY1" fmla="*/ 285400 h 545650"/>
                <a:gd name="connsiteX2" fmla="*/ 878349 w 878349"/>
                <a:gd name="connsiteY2" fmla="*/ 414984 h 545650"/>
                <a:gd name="connsiteX3" fmla="*/ 798544 w 878349"/>
                <a:gd name="connsiteY3" fmla="*/ 535382 h 545650"/>
                <a:gd name="connsiteX4" fmla="*/ 747683 w 878349"/>
                <a:gd name="connsiteY4" fmla="*/ 545650 h 545650"/>
                <a:gd name="connsiteX5" fmla="*/ 190471 w 878349"/>
                <a:gd name="connsiteY5" fmla="*/ 545650 h 545650"/>
                <a:gd name="connsiteX6" fmla="*/ 166602 w 878349"/>
                <a:gd name="connsiteY6" fmla="*/ 545650 h 545650"/>
                <a:gd name="connsiteX7" fmla="*/ 158924 w 878349"/>
                <a:gd name="connsiteY7" fmla="*/ 542470 h 545650"/>
                <a:gd name="connsiteX8" fmla="*/ 152084 w 878349"/>
                <a:gd name="connsiteY8" fmla="*/ 541781 h 545650"/>
                <a:gd name="connsiteX9" fmla="*/ 0 w 878349"/>
                <a:gd name="connsiteY9" fmla="*/ 355179 h 545650"/>
                <a:gd name="connsiteX10" fmla="*/ 190471 w 878349"/>
                <a:gd name="connsiteY10" fmla="*/ 164708 h 545650"/>
                <a:gd name="connsiteX11" fmla="*/ 228858 w 878349"/>
                <a:gd name="connsiteY11" fmla="*/ 168578 h 545650"/>
                <a:gd name="connsiteX12" fmla="*/ 244320 w 878349"/>
                <a:gd name="connsiteY12" fmla="*/ 173378 h 545650"/>
                <a:gd name="connsiteX13" fmla="*/ 526204 w 878349"/>
                <a:gd name="connsiteY13" fmla="*/ 2823 h 545650"/>
                <a:gd name="connsiteX0" fmla="*/ 526204 w 878349"/>
                <a:gd name="connsiteY0" fmla="*/ 2823 h 545650"/>
                <a:gd name="connsiteX1" fmla="*/ 753041 w 878349"/>
                <a:gd name="connsiteY1" fmla="*/ 285400 h 545650"/>
                <a:gd name="connsiteX2" fmla="*/ 878349 w 878349"/>
                <a:gd name="connsiteY2" fmla="*/ 414984 h 545650"/>
                <a:gd name="connsiteX3" fmla="*/ 747683 w 878349"/>
                <a:gd name="connsiteY3" fmla="*/ 545650 h 545650"/>
                <a:gd name="connsiteX4" fmla="*/ 190471 w 878349"/>
                <a:gd name="connsiteY4" fmla="*/ 545650 h 545650"/>
                <a:gd name="connsiteX5" fmla="*/ 166602 w 878349"/>
                <a:gd name="connsiteY5" fmla="*/ 545650 h 545650"/>
                <a:gd name="connsiteX6" fmla="*/ 158924 w 878349"/>
                <a:gd name="connsiteY6" fmla="*/ 542470 h 545650"/>
                <a:gd name="connsiteX7" fmla="*/ 152084 w 878349"/>
                <a:gd name="connsiteY7" fmla="*/ 541781 h 545650"/>
                <a:gd name="connsiteX8" fmla="*/ 0 w 878349"/>
                <a:gd name="connsiteY8" fmla="*/ 355179 h 545650"/>
                <a:gd name="connsiteX9" fmla="*/ 190471 w 878349"/>
                <a:gd name="connsiteY9" fmla="*/ 164708 h 545650"/>
                <a:gd name="connsiteX10" fmla="*/ 228858 w 878349"/>
                <a:gd name="connsiteY10" fmla="*/ 168578 h 545650"/>
                <a:gd name="connsiteX11" fmla="*/ 244320 w 878349"/>
                <a:gd name="connsiteY11" fmla="*/ 173378 h 545650"/>
                <a:gd name="connsiteX12" fmla="*/ 526204 w 878349"/>
                <a:gd name="connsiteY12" fmla="*/ 2823 h 545650"/>
                <a:gd name="connsiteX0" fmla="*/ 526204 w 878349"/>
                <a:gd name="connsiteY0" fmla="*/ 2823 h 545650"/>
                <a:gd name="connsiteX1" fmla="*/ 753041 w 878349"/>
                <a:gd name="connsiteY1" fmla="*/ 285400 h 545650"/>
                <a:gd name="connsiteX2" fmla="*/ 878349 w 878349"/>
                <a:gd name="connsiteY2" fmla="*/ 414984 h 545650"/>
                <a:gd name="connsiteX3" fmla="*/ 747683 w 878349"/>
                <a:gd name="connsiteY3" fmla="*/ 545650 h 545650"/>
                <a:gd name="connsiteX4" fmla="*/ 190471 w 878349"/>
                <a:gd name="connsiteY4" fmla="*/ 545650 h 545650"/>
                <a:gd name="connsiteX5" fmla="*/ 166602 w 878349"/>
                <a:gd name="connsiteY5" fmla="*/ 545650 h 545650"/>
                <a:gd name="connsiteX6" fmla="*/ 158924 w 878349"/>
                <a:gd name="connsiteY6" fmla="*/ 542470 h 545650"/>
                <a:gd name="connsiteX7" fmla="*/ 152084 w 878349"/>
                <a:gd name="connsiteY7" fmla="*/ 541781 h 545650"/>
                <a:gd name="connsiteX8" fmla="*/ 0 w 878349"/>
                <a:gd name="connsiteY8" fmla="*/ 355179 h 545650"/>
                <a:gd name="connsiteX9" fmla="*/ 190471 w 878349"/>
                <a:gd name="connsiteY9" fmla="*/ 164708 h 545650"/>
                <a:gd name="connsiteX10" fmla="*/ 228858 w 878349"/>
                <a:gd name="connsiteY10" fmla="*/ 168578 h 545650"/>
                <a:gd name="connsiteX11" fmla="*/ 244320 w 878349"/>
                <a:gd name="connsiteY11" fmla="*/ 173378 h 545650"/>
                <a:gd name="connsiteX12" fmla="*/ 526204 w 878349"/>
                <a:gd name="connsiteY12" fmla="*/ 2823 h 545650"/>
                <a:gd name="connsiteX0" fmla="*/ 526204 w 878381"/>
                <a:gd name="connsiteY0" fmla="*/ 2823 h 545650"/>
                <a:gd name="connsiteX1" fmla="*/ 753041 w 878381"/>
                <a:gd name="connsiteY1" fmla="*/ 285400 h 545650"/>
                <a:gd name="connsiteX2" fmla="*/ 878349 w 878381"/>
                <a:gd name="connsiteY2" fmla="*/ 414984 h 545650"/>
                <a:gd name="connsiteX3" fmla="*/ 747683 w 878381"/>
                <a:gd name="connsiteY3" fmla="*/ 545650 h 545650"/>
                <a:gd name="connsiteX4" fmla="*/ 190471 w 878381"/>
                <a:gd name="connsiteY4" fmla="*/ 545650 h 545650"/>
                <a:gd name="connsiteX5" fmla="*/ 166602 w 878381"/>
                <a:gd name="connsiteY5" fmla="*/ 545650 h 545650"/>
                <a:gd name="connsiteX6" fmla="*/ 158924 w 878381"/>
                <a:gd name="connsiteY6" fmla="*/ 542470 h 545650"/>
                <a:gd name="connsiteX7" fmla="*/ 152084 w 878381"/>
                <a:gd name="connsiteY7" fmla="*/ 541781 h 545650"/>
                <a:gd name="connsiteX8" fmla="*/ 0 w 878381"/>
                <a:gd name="connsiteY8" fmla="*/ 355179 h 545650"/>
                <a:gd name="connsiteX9" fmla="*/ 190471 w 878381"/>
                <a:gd name="connsiteY9" fmla="*/ 164708 h 545650"/>
                <a:gd name="connsiteX10" fmla="*/ 228858 w 878381"/>
                <a:gd name="connsiteY10" fmla="*/ 168578 h 545650"/>
                <a:gd name="connsiteX11" fmla="*/ 244320 w 878381"/>
                <a:gd name="connsiteY11" fmla="*/ 173378 h 545650"/>
                <a:gd name="connsiteX12" fmla="*/ 526204 w 878381"/>
                <a:gd name="connsiteY12" fmla="*/ 2823 h 545650"/>
                <a:gd name="connsiteX0" fmla="*/ 526204 w 878360"/>
                <a:gd name="connsiteY0" fmla="*/ 2823 h 545650"/>
                <a:gd name="connsiteX1" fmla="*/ 753041 w 878360"/>
                <a:gd name="connsiteY1" fmla="*/ 285400 h 545650"/>
                <a:gd name="connsiteX2" fmla="*/ 878349 w 878360"/>
                <a:gd name="connsiteY2" fmla="*/ 414984 h 545650"/>
                <a:gd name="connsiteX3" fmla="*/ 747683 w 878360"/>
                <a:gd name="connsiteY3" fmla="*/ 545650 h 545650"/>
                <a:gd name="connsiteX4" fmla="*/ 190471 w 878360"/>
                <a:gd name="connsiteY4" fmla="*/ 545650 h 545650"/>
                <a:gd name="connsiteX5" fmla="*/ 166602 w 878360"/>
                <a:gd name="connsiteY5" fmla="*/ 545650 h 545650"/>
                <a:gd name="connsiteX6" fmla="*/ 158924 w 878360"/>
                <a:gd name="connsiteY6" fmla="*/ 542470 h 545650"/>
                <a:gd name="connsiteX7" fmla="*/ 152084 w 878360"/>
                <a:gd name="connsiteY7" fmla="*/ 541781 h 545650"/>
                <a:gd name="connsiteX8" fmla="*/ 0 w 878360"/>
                <a:gd name="connsiteY8" fmla="*/ 355179 h 545650"/>
                <a:gd name="connsiteX9" fmla="*/ 190471 w 878360"/>
                <a:gd name="connsiteY9" fmla="*/ 164708 h 545650"/>
                <a:gd name="connsiteX10" fmla="*/ 228858 w 878360"/>
                <a:gd name="connsiteY10" fmla="*/ 168578 h 545650"/>
                <a:gd name="connsiteX11" fmla="*/ 244320 w 878360"/>
                <a:gd name="connsiteY11" fmla="*/ 173378 h 545650"/>
                <a:gd name="connsiteX12" fmla="*/ 526204 w 878360"/>
                <a:gd name="connsiteY12" fmla="*/ 2823 h 545650"/>
                <a:gd name="connsiteX0" fmla="*/ 526204 w 878381"/>
                <a:gd name="connsiteY0" fmla="*/ 2823 h 545650"/>
                <a:gd name="connsiteX1" fmla="*/ 753041 w 878381"/>
                <a:gd name="connsiteY1" fmla="*/ 285400 h 545650"/>
                <a:gd name="connsiteX2" fmla="*/ 878349 w 878381"/>
                <a:gd name="connsiteY2" fmla="*/ 414984 h 545650"/>
                <a:gd name="connsiteX3" fmla="*/ 747683 w 878381"/>
                <a:gd name="connsiteY3" fmla="*/ 545650 h 545650"/>
                <a:gd name="connsiteX4" fmla="*/ 190471 w 878381"/>
                <a:gd name="connsiteY4" fmla="*/ 545650 h 545650"/>
                <a:gd name="connsiteX5" fmla="*/ 166602 w 878381"/>
                <a:gd name="connsiteY5" fmla="*/ 545650 h 545650"/>
                <a:gd name="connsiteX6" fmla="*/ 158924 w 878381"/>
                <a:gd name="connsiteY6" fmla="*/ 542470 h 545650"/>
                <a:gd name="connsiteX7" fmla="*/ 152084 w 878381"/>
                <a:gd name="connsiteY7" fmla="*/ 541781 h 545650"/>
                <a:gd name="connsiteX8" fmla="*/ 0 w 878381"/>
                <a:gd name="connsiteY8" fmla="*/ 355179 h 545650"/>
                <a:gd name="connsiteX9" fmla="*/ 190471 w 878381"/>
                <a:gd name="connsiteY9" fmla="*/ 164708 h 545650"/>
                <a:gd name="connsiteX10" fmla="*/ 228858 w 878381"/>
                <a:gd name="connsiteY10" fmla="*/ 168578 h 545650"/>
                <a:gd name="connsiteX11" fmla="*/ 244320 w 878381"/>
                <a:gd name="connsiteY11" fmla="*/ 173378 h 545650"/>
                <a:gd name="connsiteX12" fmla="*/ 526204 w 878381"/>
                <a:gd name="connsiteY12" fmla="*/ 2823 h 545650"/>
                <a:gd name="connsiteX0" fmla="*/ 526204 w 878381"/>
                <a:gd name="connsiteY0" fmla="*/ 2823 h 545650"/>
                <a:gd name="connsiteX1" fmla="*/ 753041 w 878381"/>
                <a:gd name="connsiteY1" fmla="*/ 285400 h 545650"/>
                <a:gd name="connsiteX2" fmla="*/ 878349 w 878381"/>
                <a:gd name="connsiteY2" fmla="*/ 414984 h 545650"/>
                <a:gd name="connsiteX3" fmla="*/ 747683 w 878381"/>
                <a:gd name="connsiteY3" fmla="*/ 545650 h 545650"/>
                <a:gd name="connsiteX4" fmla="*/ 190471 w 878381"/>
                <a:gd name="connsiteY4" fmla="*/ 545650 h 545650"/>
                <a:gd name="connsiteX5" fmla="*/ 166602 w 878381"/>
                <a:gd name="connsiteY5" fmla="*/ 545650 h 545650"/>
                <a:gd name="connsiteX6" fmla="*/ 158924 w 878381"/>
                <a:gd name="connsiteY6" fmla="*/ 542470 h 545650"/>
                <a:gd name="connsiteX7" fmla="*/ 152084 w 878381"/>
                <a:gd name="connsiteY7" fmla="*/ 541781 h 545650"/>
                <a:gd name="connsiteX8" fmla="*/ 0 w 878381"/>
                <a:gd name="connsiteY8" fmla="*/ 355179 h 545650"/>
                <a:gd name="connsiteX9" fmla="*/ 190471 w 878381"/>
                <a:gd name="connsiteY9" fmla="*/ 164708 h 545650"/>
                <a:gd name="connsiteX10" fmla="*/ 228858 w 878381"/>
                <a:gd name="connsiteY10" fmla="*/ 168578 h 545650"/>
                <a:gd name="connsiteX11" fmla="*/ 244320 w 878381"/>
                <a:gd name="connsiteY11" fmla="*/ 173378 h 545650"/>
                <a:gd name="connsiteX12" fmla="*/ 526204 w 878381"/>
                <a:gd name="connsiteY12" fmla="*/ 2823 h 545650"/>
                <a:gd name="connsiteX0" fmla="*/ 526204 w 878351"/>
                <a:gd name="connsiteY0" fmla="*/ 2823 h 545650"/>
                <a:gd name="connsiteX1" fmla="*/ 753041 w 878351"/>
                <a:gd name="connsiteY1" fmla="*/ 285400 h 545650"/>
                <a:gd name="connsiteX2" fmla="*/ 878349 w 878351"/>
                <a:gd name="connsiteY2" fmla="*/ 414984 h 545650"/>
                <a:gd name="connsiteX3" fmla="*/ 747683 w 878351"/>
                <a:gd name="connsiteY3" fmla="*/ 545650 h 545650"/>
                <a:gd name="connsiteX4" fmla="*/ 190471 w 878351"/>
                <a:gd name="connsiteY4" fmla="*/ 545650 h 545650"/>
                <a:gd name="connsiteX5" fmla="*/ 166602 w 878351"/>
                <a:gd name="connsiteY5" fmla="*/ 545650 h 545650"/>
                <a:gd name="connsiteX6" fmla="*/ 158924 w 878351"/>
                <a:gd name="connsiteY6" fmla="*/ 542470 h 545650"/>
                <a:gd name="connsiteX7" fmla="*/ 152084 w 878351"/>
                <a:gd name="connsiteY7" fmla="*/ 541781 h 545650"/>
                <a:gd name="connsiteX8" fmla="*/ 0 w 878351"/>
                <a:gd name="connsiteY8" fmla="*/ 355179 h 545650"/>
                <a:gd name="connsiteX9" fmla="*/ 190471 w 878351"/>
                <a:gd name="connsiteY9" fmla="*/ 164708 h 545650"/>
                <a:gd name="connsiteX10" fmla="*/ 228858 w 878351"/>
                <a:gd name="connsiteY10" fmla="*/ 168578 h 545650"/>
                <a:gd name="connsiteX11" fmla="*/ 244320 w 878351"/>
                <a:gd name="connsiteY11" fmla="*/ 173378 h 545650"/>
                <a:gd name="connsiteX12" fmla="*/ 526204 w 878351"/>
                <a:gd name="connsiteY12" fmla="*/ 2823 h 545650"/>
                <a:gd name="connsiteX0" fmla="*/ 526204 w 878349"/>
                <a:gd name="connsiteY0" fmla="*/ 2823 h 545651"/>
                <a:gd name="connsiteX1" fmla="*/ 753041 w 878349"/>
                <a:gd name="connsiteY1" fmla="*/ 285400 h 545651"/>
                <a:gd name="connsiteX2" fmla="*/ 878349 w 878349"/>
                <a:gd name="connsiteY2" fmla="*/ 414984 h 545651"/>
                <a:gd name="connsiteX3" fmla="*/ 747683 w 878349"/>
                <a:gd name="connsiteY3" fmla="*/ 545650 h 545651"/>
                <a:gd name="connsiteX4" fmla="*/ 190471 w 878349"/>
                <a:gd name="connsiteY4" fmla="*/ 545650 h 545651"/>
                <a:gd name="connsiteX5" fmla="*/ 166602 w 878349"/>
                <a:gd name="connsiteY5" fmla="*/ 545650 h 545651"/>
                <a:gd name="connsiteX6" fmla="*/ 158924 w 878349"/>
                <a:gd name="connsiteY6" fmla="*/ 542470 h 545651"/>
                <a:gd name="connsiteX7" fmla="*/ 152084 w 878349"/>
                <a:gd name="connsiteY7" fmla="*/ 541781 h 545651"/>
                <a:gd name="connsiteX8" fmla="*/ 0 w 878349"/>
                <a:gd name="connsiteY8" fmla="*/ 355179 h 545651"/>
                <a:gd name="connsiteX9" fmla="*/ 190471 w 878349"/>
                <a:gd name="connsiteY9" fmla="*/ 164708 h 545651"/>
                <a:gd name="connsiteX10" fmla="*/ 228858 w 878349"/>
                <a:gd name="connsiteY10" fmla="*/ 168578 h 545651"/>
                <a:gd name="connsiteX11" fmla="*/ 244320 w 878349"/>
                <a:gd name="connsiteY11" fmla="*/ 173378 h 545651"/>
                <a:gd name="connsiteX12" fmla="*/ 526204 w 878349"/>
                <a:gd name="connsiteY12" fmla="*/ 2823 h 545651"/>
                <a:gd name="connsiteX0" fmla="*/ 526204 w 878349"/>
                <a:gd name="connsiteY0" fmla="*/ 2823 h 545651"/>
                <a:gd name="connsiteX1" fmla="*/ 753041 w 878349"/>
                <a:gd name="connsiteY1" fmla="*/ 285400 h 545651"/>
                <a:gd name="connsiteX2" fmla="*/ 878349 w 878349"/>
                <a:gd name="connsiteY2" fmla="*/ 414984 h 545651"/>
                <a:gd name="connsiteX3" fmla="*/ 747683 w 878349"/>
                <a:gd name="connsiteY3" fmla="*/ 545650 h 545651"/>
                <a:gd name="connsiteX4" fmla="*/ 190471 w 878349"/>
                <a:gd name="connsiteY4" fmla="*/ 545650 h 545651"/>
                <a:gd name="connsiteX5" fmla="*/ 166602 w 878349"/>
                <a:gd name="connsiteY5" fmla="*/ 545650 h 545651"/>
                <a:gd name="connsiteX6" fmla="*/ 158924 w 878349"/>
                <a:gd name="connsiteY6" fmla="*/ 542470 h 545651"/>
                <a:gd name="connsiteX7" fmla="*/ 152084 w 878349"/>
                <a:gd name="connsiteY7" fmla="*/ 541781 h 545651"/>
                <a:gd name="connsiteX8" fmla="*/ 0 w 878349"/>
                <a:gd name="connsiteY8" fmla="*/ 355179 h 545651"/>
                <a:gd name="connsiteX9" fmla="*/ 190471 w 878349"/>
                <a:gd name="connsiteY9" fmla="*/ 164708 h 545651"/>
                <a:gd name="connsiteX10" fmla="*/ 228858 w 878349"/>
                <a:gd name="connsiteY10" fmla="*/ 168578 h 545651"/>
                <a:gd name="connsiteX11" fmla="*/ 244320 w 878349"/>
                <a:gd name="connsiteY11" fmla="*/ 173378 h 545651"/>
                <a:gd name="connsiteX12" fmla="*/ 526204 w 878349"/>
                <a:gd name="connsiteY12" fmla="*/ 2823 h 545651"/>
                <a:gd name="connsiteX0" fmla="*/ 526204 w 878349"/>
                <a:gd name="connsiteY0" fmla="*/ 2823 h 545651"/>
                <a:gd name="connsiteX1" fmla="*/ 753041 w 878349"/>
                <a:gd name="connsiteY1" fmla="*/ 285400 h 545651"/>
                <a:gd name="connsiteX2" fmla="*/ 878349 w 878349"/>
                <a:gd name="connsiteY2" fmla="*/ 414984 h 545651"/>
                <a:gd name="connsiteX3" fmla="*/ 747683 w 878349"/>
                <a:gd name="connsiteY3" fmla="*/ 545650 h 545651"/>
                <a:gd name="connsiteX4" fmla="*/ 190471 w 878349"/>
                <a:gd name="connsiteY4" fmla="*/ 545650 h 545651"/>
                <a:gd name="connsiteX5" fmla="*/ 166602 w 878349"/>
                <a:gd name="connsiteY5" fmla="*/ 545650 h 545651"/>
                <a:gd name="connsiteX6" fmla="*/ 158924 w 878349"/>
                <a:gd name="connsiteY6" fmla="*/ 542470 h 545651"/>
                <a:gd name="connsiteX7" fmla="*/ 152084 w 878349"/>
                <a:gd name="connsiteY7" fmla="*/ 541781 h 545651"/>
                <a:gd name="connsiteX8" fmla="*/ 0 w 878349"/>
                <a:gd name="connsiteY8" fmla="*/ 355179 h 545651"/>
                <a:gd name="connsiteX9" fmla="*/ 190471 w 878349"/>
                <a:gd name="connsiteY9" fmla="*/ 164708 h 545651"/>
                <a:gd name="connsiteX10" fmla="*/ 228858 w 878349"/>
                <a:gd name="connsiteY10" fmla="*/ 168578 h 545651"/>
                <a:gd name="connsiteX11" fmla="*/ 244320 w 878349"/>
                <a:gd name="connsiteY11" fmla="*/ 173378 h 545651"/>
                <a:gd name="connsiteX12" fmla="*/ 526204 w 878349"/>
                <a:gd name="connsiteY12" fmla="*/ 2823 h 545651"/>
                <a:gd name="connsiteX0" fmla="*/ 527585 w 879730"/>
                <a:gd name="connsiteY0" fmla="*/ 2823 h 545651"/>
                <a:gd name="connsiteX1" fmla="*/ 754422 w 879730"/>
                <a:gd name="connsiteY1" fmla="*/ 285400 h 545651"/>
                <a:gd name="connsiteX2" fmla="*/ 879730 w 879730"/>
                <a:gd name="connsiteY2" fmla="*/ 414984 h 545651"/>
                <a:gd name="connsiteX3" fmla="*/ 749064 w 879730"/>
                <a:gd name="connsiteY3" fmla="*/ 545650 h 545651"/>
                <a:gd name="connsiteX4" fmla="*/ 191852 w 879730"/>
                <a:gd name="connsiteY4" fmla="*/ 545650 h 545651"/>
                <a:gd name="connsiteX5" fmla="*/ 167983 w 879730"/>
                <a:gd name="connsiteY5" fmla="*/ 545650 h 545651"/>
                <a:gd name="connsiteX6" fmla="*/ 160305 w 879730"/>
                <a:gd name="connsiteY6" fmla="*/ 542470 h 545651"/>
                <a:gd name="connsiteX7" fmla="*/ 153465 w 879730"/>
                <a:gd name="connsiteY7" fmla="*/ 541781 h 545651"/>
                <a:gd name="connsiteX8" fmla="*/ 1381 w 879730"/>
                <a:gd name="connsiteY8" fmla="*/ 355179 h 545651"/>
                <a:gd name="connsiteX9" fmla="*/ 230239 w 879730"/>
                <a:gd name="connsiteY9" fmla="*/ 168578 h 545651"/>
                <a:gd name="connsiteX10" fmla="*/ 245701 w 879730"/>
                <a:gd name="connsiteY10" fmla="*/ 173378 h 545651"/>
                <a:gd name="connsiteX11" fmla="*/ 527585 w 879730"/>
                <a:gd name="connsiteY11" fmla="*/ 2823 h 545651"/>
                <a:gd name="connsiteX0" fmla="*/ 528098 w 880243"/>
                <a:gd name="connsiteY0" fmla="*/ 2823 h 545651"/>
                <a:gd name="connsiteX1" fmla="*/ 754935 w 880243"/>
                <a:gd name="connsiteY1" fmla="*/ 285400 h 545651"/>
                <a:gd name="connsiteX2" fmla="*/ 880243 w 880243"/>
                <a:gd name="connsiteY2" fmla="*/ 414984 h 545651"/>
                <a:gd name="connsiteX3" fmla="*/ 749577 w 880243"/>
                <a:gd name="connsiteY3" fmla="*/ 545650 h 545651"/>
                <a:gd name="connsiteX4" fmla="*/ 192365 w 880243"/>
                <a:gd name="connsiteY4" fmla="*/ 545650 h 545651"/>
                <a:gd name="connsiteX5" fmla="*/ 168496 w 880243"/>
                <a:gd name="connsiteY5" fmla="*/ 545650 h 545651"/>
                <a:gd name="connsiteX6" fmla="*/ 160818 w 880243"/>
                <a:gd name="connsiteY6" fmla="*/ 542470 h 545651"/>
                <a:gd name="connsiteX7" fmla="*/ 153978 w 880243"/>
                <a:gd name="connsiteY7" fmla="*/ 541781 h 545651"/>
                <a:gd name="connsiteX8" fmla="*/ 1894 w 880243"/>
                <a:gd name="connsiteY8" fmla="*/ 355179 h 545651"/>
                <a:gd name="connsiteX9" fmla="*/ 246214 w 880243"/>
                <a:gd name="connsiteY9" fmla="*/ 173378 h 545651"/>
                <a:gd name="connsiteX10" fmla="*/ 528098 w 880243"/>
                <a:gd name="connsiteY10" fmla="*/ 2823 h 545651"/>
                <a:gd name="connsiteX0" fmla="*/ 528098 w 880243"/>
                <a:gd name="connsiteY0" fmla="*/ 2823 h 545651"/>
                <a:gd name="connsiteX1" fmla="*/ 754935 w 880243"/>
                <a:gd name="connsiteY1" fmla="*/ 285400 h 545651"/>
                <a:gd name="connsiteX2" fmla="*/ 880243 w 880243"/>
                <a:gd name="connsiteY2" fmla="*/ 414984 h 545651"/>
                <a:gd name="connsiteX3" fmla="*/ 749577 w 880243"/>
                <a:gd name="connsiteY3" fmla="*/ 545650 h 545651"/>
                <a:gd name="connsiteX4" fmla="*/ 192365 w 880243"/>
                <a:gd name="connsiteY4" fmla="*/ 545650 h 545651"/>
                <a:gd name="connsiteX5" fmla="*/ 168496 w 880243"/>
                <a:gd name="connsiteY5" fmla="*/ 545650 h 545651"/>
                <a:gd name="connsiteX6" fmla="*/ 160818 w 880243"/>
                <a:gd name="connsiteY6" fmla="*/ 542470 h 545651"/>
                <a:gd name="connsiteX7" fmla="*/ 153978 w 880243"/>
                <a:gd name="connsiteY7" fmla="*/ 541781 h 545651"/>
                <a:gd name="connsiteX8" fmla="*/ 1894 w 880243"/>
                <a:gd name="connsiteY8" fmla="*/ 355179 h 545651"/>
                <a:gd name="connsiteX9" fmla="*/ 246214 w 880243"/>
                <a:gd name="connsiteY9" fmla="*/ 173378 h 545651"/>
                <a:gd name="connsiteX10" fmla="*/ 528098 w 880243"/>
                <a:gd name="connsiteY10" fmla="*/ 2823 h 545651"/>
                <a:gd name="connsiteX0" fmla="*/ 526208 w 878353"/>
                <a:gd name="connsiteY0" fmla="*/ 2823 h 545651"/>
                <a:gd name="connsiteX1" fmla="*/ 753045 w 878353"/>
                <a:gd name="connsiteY1" fmla="*/ 285400 h 545651"/>
                <a:gd name="connsiteX2" fmla="*/ 878353 w 878353"/>
                <a:gd name="connsiteY2" fmla="*/ 414984 h 545651"/>
                <a:gd name="connsiteX3" fmla="*/ 747687 w 878353"/>
                <a:gd name="connsiteY3" fmla="*/ 545650 h 545651"/>
                <a:gd name="connsiteX4" fmla="*/ 190475 w 878353"/>
                <a:gd name="connsiteY4" fmla="*/ 545650 h 545651"/>
                <a:gd name="connsiteX5" fmla="*/ 166606 w 878353"/>
                <a:gd name="connsiteY5" fmla="*/ 545650 h 545651"/>
                <a:gd name="connsiteX6" fmla="*/ 158928 w 878353"/>
                <a:gd name="connsiteY6" fmla="*/ 542470 h 545651"/>
                <a:gd name="connsiteX7" fmla="*/ 152088 w 878353"/>
                <a:gd name="connsiteY7" fmla="*/ 541781 h 545651"/>
                <a:gd name="connsiteX8" fmla="*/ 4 w 878353"/>
                <a:gd name="connsiteY8" fmla="*/ 355179 h 545651"/>
                <a:gd name="connsiteX9" fmla="*/ 244324 w 878353"/>
                <a:gd name="connsiteY9" fmla="*/ 173378 h 545651"/>
                <a:gd name="connsiteX10" fmla="*/ 526208 w 878353"/>
                <a:gd name="connsiteY10" fmla="*/ 2823 h 545651"/>
                <a:gd name="connsiteX0" fmla="*/ 526216 w 878361"/>
                <a:gd name="connsiteY0" fmla="*/ 2823 h 545651"/>
                <a:gd name="connsiteX1" fmla="*/ 753053 w 878361"/>
                <a:gd name="connsiteY1" fmla="*/ 285400 h 545651"/>
                <a:gd name="connsiteX2" fmla="*/ 878361 w 878361"/>
                <a:gd name="connsiteY2" fmla="*/ 414984 h 545651"/>
                <a:gd name="connsiteX3" fmla="*/ 747695 w 878361"/>
                <a:gd name="connsiteY3" fmla="*/ 545650 h 545651"/>
                <a:gd name="connsiteX4" fmla="*/ 190483 w 878361"/>
                <a:gd name="connsiteY4" fmla="*/ 545650 h 545651"/>
                <a:gd name="connsiteX5" fmla="*/ 166614 w 878361"/>
                <a:gd name="connsiteY5" fmla="*/ 545650 h 545651"/>
                <a:gd name="connsiteX6" fmla="*/ 158936 w 878361"/>
                <a:gd name="connsiteY6" fmla="*/ 542470 h 545651"/>
                <a:gd name="connsiteX7" fmla="*/ 152096 w 878361"/>
                <a:gd name="connsiteY7" fmla="*/ 541781 h 545651"/>
                <a:gd name="connsiteX8" fmla="*/ 12 w 878361"/>
                <a:gd name="connsiteY8" fmla="*/ 355179 h 545651"/>
                <a:gd name="connsiteX9" fmla="*/ 244332 w 878361"/>
                <a:gd name="connsiteY9" fmla="*/ 173378 h 545651"/>
                <a:gd name="connsiteX10" fmla="*/ 526216 w 878361"/>
                <a:gd name="connsiteY10" fmla="*/ 2823 h 545651"/>
                <a:gd name="connsiteX0" fmla="*/ 526216 w 878361"/>
                <a:gd name="connsiteY0" fmla="*/ 2823 h 545651"/>
                <a:gd name="connsiteX1" fmla="*/ 753053 w 878361"/>
                <a:gd name="connsiteY1" fmla="*/ 285400 h 545651"/>
                <a:gd name="connsiteX2" fmla="*/ 878361 w 878361"/>
                <a:gd name="connsiteY2" fmla="*/ 414984 h 545651"/>
                <a:gd name="connsiteX3" fmla="*/ 747695 w 878361"/>
                <a:gd name="connsiteY3" fmla="*/ 545650 h 545651"/>
                <a:gd name="connsiteX4" fmla="*/ 190483 w 878361"/>
                <a:gd name="connsiteY4" fmla="*/ 545650 h 545651"/>
                <a:gd name="connsiteX5" fmla="*/ 158936 w 878361"/>
                <a:gd name="connsiteY5" fmla="*/ 542470 h 545651"/>
                <a:gd name="connsiteX6" fmla="*/ 152096 w 878361"/>
                <a:gd name="connsiteY6" fmla="*/ 541781 h 545651"/>
                <a:gd name="connsiteX7" fmla="*/ 12 w 878361"/>
                <a:gd name="connsiteY7" fmla="*/ 355179 h 545651"/>
                <a:gd name="connsiteX8" fmla="*/ 244332 w 878361"/>
                <a:gd name="connsiteY8" fmla="*/ 173378 h 545651"/>
                <a:gd name="connsiteX9" fmla="*/ 526216 w 878361"/>
                <a:gd name="connsiteY9" fmla="*/ 2823 h 545651"/>
                <a:gd name="connsiteX0" fmla="*/ 526216 w 878361"/>
                <a:gd name="connsiteY0" fmla="*/ 2823 h 545651"/>
                <a:gd name="connsiteX1" fmla="*/ 753053 w 878361"/>
                <a:gd name="connsiteY1" fmla="*/ 285400 h 545651"/>
                <a:gd name="connsiteX2" fmla="*/ 878361 w 878361"/>
                <a:gd name="connsiteY2" fmla="*/ 414984 h 545651"/>
                <a:gd name="connsiteX3" fmla="*/ 747695 w 878361"/>
                <a:gd name="connsiteY3" fmla="*/ 545650 h 545651"/>
                <a:gd name="connsiteX4" fmla="*/ 190483 w 878361"/>
                <a:gd name="connsiteY4" fmla="*/ 545650 h 545651"/>
                <a:gd name="connsiteX5" fmla="*/ 152096 w 878361"/>
                <a:gd name="connsiteY5" fmla="*/ 541781 h 545651"/>
                <a:gd name="connsiteX6" fmla="*/ 12 w 878361"/>
                <a:gd name="connsiteY6" fmla="*/ 355179 h 545651"/>
                <a:gd name="connsiteX7" fmla="*/ 244332 w 878361"/>
                <a:gd name="connsiteY7" fmla="*/ 173378 h 545651"/>
                <a:gd name="connsiteX8" fmla="*/ 526216 w 878361"/>
                <a:gd name="connsiteY8" fmla="*/ 2823 h 545651"/>
                <a:gd name="connsiteX0" fmla="*/ 526216 w 878361"/>
                <a:gd name="connsiteY0" fmla="*/ 2823 h 545651"/>
                <a:gd name="connsiteX1" fmla="*/ 753053 w 878361"/>
                <a:gd name="connsiteY1" fmla="*/ 285400 h 545651"/>
                <a:gd name="connsiteX2" fmla="*/ 878361 w 878361"/>
                <a:gd name="connsiteY2" fmla="*/ 414984 h 545651"/>
                <a:gd name="connsiteX3" fmla="*/ 747695 w 878361"/>
                <a:gd name="connsiteY3" fmla="*/ 545650 h 545651"/>
                <a:gd name="connsiteX4" fmla="*/ 190483 w 878361"/>
                <a:gd name="connsiteY4" fmla="*/ 545650 h 545651"/>
                <a:gd name="connsiteX5" fmla="*/ 12 w 878361"/>
                <a:gd name="connsiteY5" fmla="*/ 355179 h 545651"/>
                <a:gd name="connsiteX6" fmla="*/ 244332 w 878361"/>
                <a:gd name="connsiteY6" fmla="*/ 173378 h 545651"/>
                <a:gd name="connsiteX7" fmla="*/ 526216 w 878361"/>
                <a:gd name="connsiteY7" fmla="*/ 2823 h 545651"/>
                <a:gd name="connsiteX0" fmla="*/ 528231 w 880376"/>
                <a:gd name="connsiteY0" fmla="*/ 2823 h 545651"/>
                <a:gd name="connsiteX1" fmla="*/ 755068 w 880376"/>
                <a:gd name="connsiteY1" fmla="*/ 285400 h 545651"/>
                <a:gd name="connsiteX2" fmla="*/ 880376 w 880376"/>
                <a:gd name="connsiteY2" fmla="*/ 414984 h 545651"/>
                <a:gd name="connsiteX3" fmla="*/ 749710 w 880376"/>
                <a:gd name="connsiteY3" fmla="*/ 545650 h 545651"/>
                <a:gd name="connsiteX4" fmla="*/ 192498 w 880376"/>
                <a:gd name="connsiteY4" fmla="*/ 545650 h 545651"/>
                <a:gd name="connsiteX5" fmla="*/ 2027 w 880376"/>
                <a:gd name="connsiteY5" fmla="*/ 355179 h 545651"/>
                <a:gd name="connsiteX6" fmla="*/ 246347 w 880376"/>
                <a:gd name="connsiteY6" fmla="*/ 173378 h 545651"/>
                <a:gd name="connsiteX7" fmla="*/ 528231 w 880376"/>
                <a:gd name="connsiteY7" fmla="*/ 2823 h 545651"/>
                <a:gd name="connsiteX0" fmla="*/ 526217 w 878362"/>
                <a:gd name="connsiteY0" fmla="*/ 2823 h 545651"/>
                <a:gd name="connsiteX1" fmla="*/ 753054 w 878362"/>
                <a:gd name="connsiteY1" fmla="*/ 285400 h 545651"/>
                <a:gd name="connsiteX2" fmla="*/ 878362 w 878362"/>
                <a:gd name="connsiteY2" fmla="*/ 414984 h 545651"/>
                <a:gd name="connsiteX3" fmla="*/ 747696 w 878362"/>
                <a:gd name="connsiteY3" fmla="*/ 545650 h 545651"/>
                <a:gd name="connsiteX4" fmla="*/ 190484 w 878362"/>
                <a:gd name="connsiteY4" fmla="*/ 545650 h 545651"/>
                <a:gd name="connsiteX5" fmla="*/ 13 w 878362"/>
                <a:gd name="connsiteY5" fmla="*/ 355179 h 545651"/>
                <a:gd name="connsiteX6" fmla="*/ 244333 w 878362"/>
                <a:gd name="connsiteY6" fmla="*/ 173378 h 545651"/>
                <a:gd name="connsiteX7" fmla="*/ 526217 w 878362"/>
                <a:gd name="connsiteY7" fmla="*/ 2823 h 545651"/>
                <a:gd name="connsiteX0" fmla="*/ 526964 w 879109"/>
                <a:gd name="connsiteY0" fmla="*/ 2823 h 545651"/>
                <a:gd name="connsiteX1" fmla="*/ 753801 w 879109"/>
                <a:gd name="connsiteY1" fmla="*/ 285400 h 545651"/>
                <a:gd name="connsiteX2" fmla="*/ 879109 w 879109"/>
                <a:gd name="connsiteY2" fmla="*/ 414984 h 545651"/>
                <a:gd name="connsiteX3" fmla="*/ 748443 w 879109"/>
                <a:gd name="connsiteY3" fmla="*/ 545650 h 545651"/>
                <a:gd name="connsiteX4" fmla="*/ 191231 w 879109"/>
                <a:gd name="connsiteY4" fmla="*/ 545650 h 545651"/>
                <a:gd name="connsiteX5" fmla="*/ 760 w 879109"/>
                <a:gd name="connsiteY5" fmla="*/ 355179 h 545651"/>
                <a:gd name="connsiteX6" fmla="*/ 245080 w 879109"/>
                <a:gd name="connsiteY6" fmla="*/ 173378 h 545651"/>
                <a:gd name="connsiteX7" fmla="*/ 526964 w 879109"/>
                <a:gd name="connsiteY7" fmla="*/ 2823 h 545651"/>
                <a:gd name="connsiteX0" fmla="*/ 526217 w 878362"/>
                <a:gd name="connsiteY0" fmla="*/ 2823 h 545651"/>
                <a:gd name="connsiteX1" fmla="*/ 753054 w 878362"/>
                <a:gd name="connsiteY1" fmla="*/ 285400 h 545651"/>
                <a:gd name="connsiteX2" fmla="*/ 878362 w 878362"/>
                <a:gd name="connsiteY2" fmla="*/ 414984 h 545651"/>
                <a:gd name="connsiteX3" fmla="*/ 747696 w 878362"/>
                <a:gd name="connsiteY3" fmla="*/ 545650 h 545651"/>
                <a:gd name="connsiteX4" fmla="*/ 190484 w 878362"/>
                <a:gd name="connsiteY4" fmla="*/ 545650 h 545651"/>
                <a:gd name="connsiteX5" fmla="*/ 13 w 878362"/>
                <a:gd name="connsiteY5" fmla="*/ 355179 h 545651"/>
                <a:gd name="connsiteX6" fmla="*/ 244333 w 878362"/>
                <a:gd name="connsiteY6" fmla="*/ 173378 h 545651"/>
                <a:gd name="connsiteX7" fmla="*/ 526217 w 878362"/>
                <a:gd name="connsiteY7" fmla="*/ 2823 h 545651"/>
                <a:gd name="connsiteX0" fmla="*/ 526245 w 878390"/>
                <a:gd name="connsiteY0" fmla="*/ 2823 h 545651"/>
                <a:gd name="connsiteX1" fmla="*/ 753082 w 878390"/>
                <a:gd name="connsiteY1" fmla="*/ 285400 h 545651"/>
                <a:gd name="connsiteX2" fmla="*/ 878390 w 878390"/>
                <a:gd name="connsiteY2" fmla="*/ 414984 h 545651"/>
                <a:gd name="connsiteX3" fmla="*/ 747724 w 878390"/>
                <a:gd name="connsiteY3" fmla="*/ 545650 h 545651"/>
                <a:gd name="connsiteX4" fmla="*/ 190512 w 878390"/>
                <a:gd name="connsiteY4" fmla="*/ 545650 h 545651"/>
                <a:gd name="connsiteX5" fmla="*/ 41 w 878390"/>
                <a:gd name="connsiteY5" fmla="*/ 355179 h 545651"/>
                <a:gd name="connsiteX6" fmla="*/ 244361 w 878390"/>
                <a:gd name="connsiteY6" fmla="*/ 173378 h 545651"/>
                <a:gd name="connsiteX7" fmla="*/ 526245 w 878390"/>
                <a:gd name="connsiteY7" fmla="*/ 2823 h 545651"/>
                <a:gd name="connsiteX0" fmla="*/ 526964 w 879109"/>
                <a:gd name="connsiteY0" fmla="*/ 2823 h 545651"/>
                <a:gd name="connsiteX1" fmla="*/ 753801 w 879109"/>
                <a:gd name="connsiteY1" fmla="*/ 285400 h 545651"/>
                <a:gd name="connsiteX2" fmla="*/ 879109 w 879109"/>
                <a:gd name="connsiteY2" fmla="*/ 414984 h 545651"/>
                <a:gd name="connsiteX3" fmla="*/ 748443 w 879109"/>
                <a:gd name="connsiteY3" fmla="*/ 545650 h 545651"/>
                <a:gd name="connsiteX4" fmla="*/ 191231 w 879109"/>
                <a:gd name="connsiteY4" fmla="*/ 545650 h 545651"/>
                <a:gd name="connsiteX5" fmla="*/ 760 w 879109"/>
                <a:gd name="connsiteY5" fmla="*/ 355179 h 545651"/>
                <a:gd name="connsiteX6" fmla="*/ 245080 w 879109"/>
                <a:gd name="connsiteY6" fmla="*/ 173378 h 545651"/>
                <a:gd name="connsiteX7" fmla="*/ 526964 w 879109"/>
                <a:gd name="connsiteY7" fmla="*/ 2823 h 545651"/>
                <a:gd name="connsiteX0" fmla="*/ 526721 w 878866"/>
                <a:gd name="connsiteY0" fmla="*/ 2823 h 545651"/>
                <a:gd name="connsiteX1" fmla="*/ 753558 w 878866"/>
                <a:gd name="connsiteY1" fmla="*/ 285400 h 545651"/>
                <a:gd name="connsiteX2" fmla="*/ 878866 w 878866"/>
                <a:gd name="connsiteY2" fmla="*/ 414984 h 545651"/>
                <a:gd name="connsiteX3" fmla="*/ 748200 w 878866"/>
                <a:gd name="connsiteY3" fmla="*/ 545650 h 545651"/>
                <a:gd name="connsiteX4" fmla="*/ 190988 w 878866"/>
                <a:gd name="connsiteY4" fmla="*/ 545650 h 545651"/>
                <a:gd name="connsiteX5" fmla="*/ 517 w 878866"/>
                <a:gd name="connsiteY5" fmla="*/ 355179 h 545651"/>
                <a:gd name="connsiteX6" fmla="*/ 244837 w 878866"/>
                <a:gd name="connsiteY6" fmla="*/ 173378 h 545651"/>
                <a:gd name="connsiteX7" fmla="*/ 526721 w 878866"/>
                <a:gd name="connsiteY7" fmla="*/ 2823 h 545651"/>
                <a:gd name="connsiteX0" fmla="*/ 526246 w 878391"/>
                <a:gd name="connsiteY0" fmla="*/ 2823 h 545651"/>
                <a:gd name="connsiteX1" fmla="*/ 753083 w 878391"/>
                <a:gd name="connsiteY1" fmla="*/ 285400 h 545651"/>
                <a:gd name="connsiteX2" fmla="*/ 878391 w 878391"/>
                <a:gd name="connsiteY2" fmla="*/ 414984 h 545651"/>
                <a:gd name="connsiteX3" fmla="*/ 747725 w 878391"/>
                <a:gd name="connsiteY3" fmla="*/ 545650 h 545651"/>
                <a:gd name="connsiteX4" fmla="*/ 190513 w 878391"/>
                <a:gd name="connsiteY4" fmla="*/ 545650 h 545651"/>
                <a:gd name="connsiteX5" fmla="*/ 42 w 878391"/>
                <a:gd name="connsiteY5" fmla="*/ 355179 h 545651"/>
                <a:gd name="connsiteX6" fmla="*/ 244362 w 878391"/>
                <a:gd name="connsiteY6" fmla="*/ 173378 h 545651"/>
                <a:gd name="connsiteX7" fmla="*/ 526246 w 878391"/>
                <a:gd name="connsiteY7" fmla="*/ 2823 h 545651"/>
                <a:gd name="connsiteX0" fmla="*/ 526246 w 878391"/>
                <a:gd name="connsiteY0" fmla="*/ 2823 h 545651"/>
                <a:gd name="connsiteX1" fmla="*/ 753083 w 878391"/>
                <a:gd name="connsiteY1" fmla="*/ 285400 h 545651"/>
                <a:gd name="connsiteX2" fmla="*/ 878391 w 878391"/>
                <a:gd name="connsiteY2" fmla="*/ 414984 h 545651"/>
                <a:gd name="connsiteX3" fmla="*/ 747725 w 878391"/>
                <a:gd name="connsiteY3" fmla="*/ 545650 h 545651"/>
                <a:gd name="connsiteX4" fmla="*/ 190513 w 878391"/>
                <a:gd name="connsiteY4" fmla="*/ 545650 h 545651"/>
                <a:gd name="connsiteX5" fmla="*/ 42 w 878391"/>
                <a:gd name="connsiteY5" fmla="*/ 355179 h 545651"/>
                <a:gd name="connsiteX6" fmla="*/ 244362 w 878391"/>
                <a:gd name="connsiteY6" fmla="*/ 173378 h 545651"/>
                <a:gd name="connsiteX7" fmla="*/ 526246 w 878391"/>
                <a:gd name="connsiteY7" fmla="*/ 2823 h 545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8391" h="545651">
                  <a:moveTo>
                    <a:pt x="526246" y="2823"/>
                  </a:moveTo>
                  <a:cubicBezTo>
                    <a:pt x="663881" y="24023"/>
                    <a:pt x="772336" y="152517"/>
                    <a:pt x="753083" y="285400"/>
                  </a:cubicBezTo>
                  <a:cubicBezTo>
                    <a:pt x="852208" y="299089"/>
                    <a:pt x="878212" y="375742"/>
                    <a:pt x="878391" y="414984"/>
                  </a:cubicBezTo>
                  <a:cubicBezTo>
                    <a:pt x="878627" y="466609"/>
                    <a:pt x="833938" y="546043"/>
                    <a:pt x="747725" y="545650"/>
                  </a:cubicBezTo>
                  <a:lnTo>
                    <a:pt x="190513" y="545650"/>
                  </a:lnTo>
                  <a:cubicBezTo>
                    <a:pt x="77130" y="544985"/>
                    <a:pt x="2268" y="445667"/>
                    <a:pt x="42" y="355179"/>
                  </a:cubicBezTo>
                  <a:cubicBezTo>
                    <a:pt x="-2184" y="264691"/>
                    <a:pt x="84465" y="123521"/>
                    <a:pt x="244362" y="173378"/>
                  </a:cubicBezTo>
                  <a:cubicBezTo>
                    <a:pt x="271526" y="75658"/>
                    <a:pt x="394045" y="-17540"/>
                    <a:pt x="526246" y="2823"/>
                  </a:cubicBezTo>
                  <a:close/>
                </a:path>
              </a:pathLst>
            </a:custGeom>
            <a:noFill/>
            <a:ln w="12700">
              <a:solidFill>
                <a:schemeClr val="accent1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5711" tIns="140568" rIns="175711" bIns="14056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95728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IN" sz="1921" b="1">
                <a:solidFill>
                  <a:srgbClr val="FFFFFF"/>
                </a:solidFill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74" name="Rectangle 173">
              <a:extLst>
                <a:ext uri="{FF2B5EF4-FFF2-40B4-BE49-F238E27FC236}">
                  <a16:creationId xmlns:a16="http://schemas.microsoft.com/office/drawing/2014/main" id="{8D7E42D0-D9EC-F944-9892-610A464CAAE7}"/>
                </a:ext>
              </a:extLst>
            </p:cNvPr>
            <p:cNvSpPr/>
            <p:nvPr/>
          </p:nvSpPr>
          <p:spPr bwMode="auto">
            <a:xfrm>
              <a:off x="11138157" y="3021086"/>
              <a:ext cx="205040" cy="148466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04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175" name="Straight Arrow Connector 174">
              <a:extLst>
                <a:ext uri="{FF2B5EF4-FFF2-40B4-BE49-F238E27FC236}">
                  <a16:creationId xmlns:a16="http://schemas.microsoft.com/office/drawing/2014/main" id="{00DEBDC6-6492-F148-8E12-49D6CD21A2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245742" y="2947705"/>
              <a:ext cx="0" cy="316340"/>
            </a:xfrm>
            <a:prstGeom prst="straightConnector1">
              <a:avLst/>
            </a:prstGeom>
            <a:ln w="12700">
              <a:solidFill>
                <a:schemeClr val="tx2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A86BB0FF-4AC9-DF44-A0D3-7DA0508F9A30}"/>
              </a:ext>
            </a:extLst>
          </p:cNvPr>
          <p:cNvGrpSpPr/>
          <p:nvPr/>
        </p:nvGrpSpPr>
        <p:grpSpPr>
          <a:xfrm rot="1800000">
            <a:off x="10786431" y="1954183"/>
            <a:ext cx="593219" cy="687491"/>
            <a:chOff x="6281977" y="1925712"/>
            <a:chExt cx="609366" cy="706203"/>
          </a:xfrm>
        </p:grpSpPr>
        <p:sp>
          <p:nvSpPr>
            <p:cNvPr id="177" name="Hexagon 176">
              <a:extLst>
                <a:ext uri="{FF2B5EF4-FFF2-40B4-BE49-F238E27FC236}">
                  <a16:creationId xmlns:a16="http://schemas.microsoft.com/office/drawing/2014/main" id="{525929D0-BBE2-7549-BF50-EE6F390F4136}"/>
                </a:ext>
              </a:extLst>
            </p:cNvPr>
            <p:cNvSpPr/>
            <p:nvPr/>
          </p:nvSpPr>
          <p:spPr bwMode="auto">
            <a:xfrm rot="16200000">
              <a:off x="6261742" y="2000529"/>
              <a:ext cx="651443" cy="557784"/>
            </a:xfrm>
            <a:prstGeom prst="hexagon">
              <a:avLst/>
            </a:prstGeom>
            <a:solidFill>
              <a:schemeClr val="bg1"/>
            </a:solidFill>
            <a:ln w="1270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04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9C105D50-BBEE-1845-90BC-0EF30FC08E51}"/>
                </a:ext>
              </a:extLst>
            </p:cNvPr>
            <p:cNvCxnSpPr>
              <a:cxnSpLocks/>
              <a:stCxn id="177" idx="3"/>
              <a:endCxn id="177" idx="0"/>
            </p:cNvCxnSpPr>
            <p:nvPr/>
          </p:nvCxnSpPr>
          <p:spPr>
            <a:xfrm flipV="1">
              <a:off x="6587464" y="1953700"/>
              <a:ext cx="0" cy="651443"/>
            </a:xfrm>
            <a:prstGeom prst="line">
              <a:avLst/>
            </a:prstGeom>
            <a:ln w="12700">
              <a:solidFill>
                <a:schemeClr val="accent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9" name="Group 178">
              <a:extLst>
                <a:ext uri="{FF2B5EF4-FFF2-40B4-BE49-F238E27FC236}">
                  <a16:creationId xmlns:a16="http://schemas.microsoft.com/office/drawing/2014/main" id="{5666BB99-699A-BB4A-A87F-433E1A3B07F5}"/>
                </a:ext>
              </a:extLst>
            </p:cNvPr>
            <p:cNvGrpSpPr/>
            <p:nvPr/>
          </p:nvGrpSpPr>
          <p:grpSpPr>
            <a:xfrm>
              <a:off x="6584950" y="2093649"/>
              <a:ext cx="281406" cy="372551"/>
              <a:chOff x="6584950" y="2093146"/>
              <a:chExt cx="281406" cy="372551"/>
            </a:xfrm>
          </p:grpSpPr>
          <p:cxnSp>
            <p:nvCxnSpPr>
              <p:cNvPr id="192" name="Straight Connector 191">
                <a:extLst>
                  <a:ext uri="{FF2B5EF4-FFF2-40B4-BE49-F238E27FC236}">
                    <a16:creationId xmlns:a16="http://schemas.microsoft.com/office/drawing/2014/main" id="{A7077814-1982-794A-B409-3D6FBED1A944}"/>
                  </a:ext>
                </a:extLst>
              </p:cNvPr>
              <p:cNvCxnSpPr>
                <a:cxnSpLocks/>
                <a:stCxn id="177" idx="2"/>
              </p:cNvCxnSpPr>
              <p:nvPr/>
            </p:nvCxnSpPr>
            <p:spPr>
              <a:xfrm flipH="1" flipV="1">
                <a:off x="6584950" y="2415525"/>
                <a:ext cx="281406" cy="50172"/>
              </a:xfrm>
              <a:prstGeom prst="line">
                <a:avLst/>
              </a:prstGeom>
              <a:ln w="12700">
                <a:solidFill>
                  <a:schemeClr val="accent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Straight Connector 192">
                <a:extLst>
                  <a:ext uri="{FF2B5EF4-FFF2-40B4-BE49-F238E27FC236}">
                    <a16:creationId xmlns:a16="http://schemas.microsoft.com/office/drawing/2014/main" id="{C4E38DD5-96BD-6E4A-BD6D-9806C6143270}"/>
                  </a:ext>
                </a:extLst>
              </p:cNvPr>
              <p:cNvCxnSpPr>
                <a:cxnSpLocks/>
                <a:stCxn id="177" idx="1"/>
              </p:cNvCxnSpPr>
              <p:nvPr/>
            </p:nvCxnSpPr>
            <p:spPr>
              <a:xfrm flipH="1">
                <a:off x="6584950" y="2093146"/>
                <a:ext cx="281406" cy="110304"/>
              </a:xfrm>
              <a:prstGeom prst="line">
                <a:avLst/>
              </a:prstGeom>
              <a:ln w="12700">
                <a:solidFill>
                  <a:schemeClr val="accent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Straight Connector 193">
                <a:extLst>
                  <a:ext uri="{FF2B5EF4-FFF2-40B4-BE49-F238E27FC236}">
                    <a16:creationId xmlns:a16="http://schemas.microsoft.com/office/drawing/2014/main" id="{94323C2B-5C8D-D940-8C97-7697AFFA4C4E}"/>
                  </a:ext>
                </a:extLst>
              </p:cNvPr>
              <p:cNvCxnSpPr>
                <a:cxnSpLocks/>
                <a:stCxn id="177" idx="1"/>
              </p:cNvCxnSpPr>
              <p:nvPr/>
            </p:nvCxnSpPr>
            <p:spPr>
              <a:xfrm flipH="1">
                <a:off x="6584950" y="2093146"/>
                <a:ext cx="281406" cy="322378"/>
              </a:xfrm>
              <a:prstGeom prst="line">
                <a:avLst/>
              </a:prstGeom>
              <a:ln w="12700">
                <a:solidFill>
                  <a:schemeClr val="accent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0" name="Group 179">
              <a:extLst>
                <a:ext uri="{FF2B5EF4-FFF2-40B4-BE49-F238E27FC236}">
                  <a16:creationId xmlns:a16="http://schemas.microsoft.com/office/drawing/2014/main" id="{50BC3873-06AC-EF47-9509-95E76B7BAE33}"/>
                </a:ext>
              </a:extLst>
            </p:cNvPr>
            <p:cNvGrpSpPr/>
            <p:nvPr/>
          </p:nvGrpSpPr>
          <p:grpSpPr>
            <a:xfrm flipH="1">
              <a:off x="6304801" y="2093649"/>
              <a:ext cx="281406" cy="372551"/>
              <a:chOff x="6584950" y="2093146"/>
              <a:chExt cx="281406" cy="372551"/>
            </a:xfrm>
          </p:grpSpPr>
          <p:cxnSp>
            <p:nvCxnSpPr>
              <p:cNvPr id="189" name="Straight Connector 188">
                <a:extLst>
                  <a:ext uri="{FF2B5EF4-FFF2-40B4-BE49-F238E27FC236}">
                    <a16:creationId xmlns:a16="http://schemas.microsoft.com/office/drawing/2014/main" id="{021D98BA-5720-0D4F-BC0F-E2B3C6C0A60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584950" y="2415525"/>
                <a:ext cx="281406" cy="50172"/>
              </a:xfrm>
              <a:prstGeom prst="line">
                <a:avLst/>
              </a:prstGeom>
              <a:ln w="12700">
                <a:solidFill>
                  <a:schemeClr val="accent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189">
                <a:extLst>
                  <a:ext uri="{FF2B5EF4-FFF2-40B4-BE49-F238E27FC236}">
                    <a16:creationId xmlns:a16="http://schemas.microsoft.com/office/drawing/2014/main" id="{C28ED1E1-FE46-D14E-B6B5-FA134E8017A7}"/>
                  </a:ext>
                </a:extLst>
              </p:cNvPr>
              <p:cNvCxnSpPr/>
              <p:nvPr/>
            </p:nvCxnSpPr>
            <p:spPr>
              <a:xfrm flipH="1">
                <a:off x="6584950" y="2093146"/>
                <a:ext cx="281406" cy="110304"/>
              </a:xfrm>
              <a:prstGeom prst="line">
                <a:avLst/>
              </a:prstGeom>
              <a:ln w="12700">
                <a:solidFill>
                  <a:schemeClr val="accent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Straight Connector 190">
                <a:extLst>
                  <a:ext uri="{FF2B5EF4-FFF2-40B4-BE49-F238E27FC236}">
                    <a16:creationId xmlns:a16="http://schemas.microsoft.com/office/drawing/2014/main" id="{52B3EA98-E9C3-9241-BF96-AF61696A0B9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584950" y="2093146"/>
                <a:ext cx="281406" cy="322378"/>
              </a:xfrm>
              <a:prstGeom prst="line">
                <a:avLst/>
              </a:prstGeom>
              <a:ln w="12700">
                <a:solidFill>
                  <a:schemeClr val="accent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28D8B1C0-9C53-DA40-8086-BD304ADF2DA6}"/>
                </a:ext>
              </a:extLst>
            </p:cNvPr>
            <p:cNvSpPr/>
            <p:nvPr/>
          </p:nvSpPr>
          <p:spPr bwMode="auto">
            <a:xfrm>
              <a:off x="6281977" y="2066999"/>
              <a:ext cx="56916" cy="56916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04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61BA9DB7-16AE-A14C-85C2-1A70346706A5}"/>
                </a:ext>
              </a:extLst>
            </p:cNvPr>
            <p:cNvSpPr/>
            <p:nvPr/>
          </p:nvSpPr>
          <p:spPr bwMode="auto">
            <a:xfrm>
              <a:off x="6558202" y="2173362"/>
              <a:ext cx="56916" cy="56916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04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83" name="Oval 182">
              <a:extLst>
                <a:ext uri="{FF2B5EF4-FFF2-40B4-BE49-F238E27FC236}">
                  <a16:creationId xmlns:a16="http://schemas.microsoft.com/office/drawing/2014/main" id="{F92A4BCE-3077-D54C-ABDB-62E0CC9D0B6C}"/>
                </a:ext>
              </a:extLst>
            </p:cNvPr>
            <p:cNvSpPr/>
            <p:nvPr/>
          </p:nvSpPr>
          <p:spPr bwMode="auto">
            <a:xfrm>
              <a:off x="6831252" y="2066999"/>
              <a:ext cx="56916" cy="56916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04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9B860905-C32B-BE49-912A-0B52BE6419D4}"/>
                </a:ext>
              </a:extLst>
            </p:cNvPr>
            <p:cNvSpPr/>
            <p:nvPr/>
          </p:nvSpPr>
          <p:spPr bwMode="auto">
            <a:xfrm>
              <a:off x="6558202" y="2387674"/>
              <a:ext cx="56916" cy="56916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04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E6A6F9AD-E5FB-FC45-8D91-7E2039D38A65}"/>
                </a:ext>
              </a:extLst>
            </p:cNvPr>
            <p:cNvSpPr/>
            <p:nvPr/>
          </p:nvSpPr>
          <p:spPr bwMode="auto">
            <a:xfrm>
              <a:off x="6834427" y="2438474"/>
              <a:ext cx="56916" cy="56916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04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0CF31637-10F1-E94E-95A2-882CEF5D600B}"/>
                </a:ext>
              </a:extLst>
            </p:cNvPr>
            <p:cNvSpPr/>
            <p:nvPr/>
          </p:nvSpPr>
          <p:spPr bwMode="auto">
            <a:xfrm>
              <a:off x="6558202" y="2574999"/>
              <a:ext cx="56916" cy="56916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04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61037609-1A15-3E4A-B6FB-8D3444D07326}"/>
                </a:ext>
              </a:extLst>
            </p:cNvPr>
            <p:cNvSpPr/>
            <p:nvPr/>
          </p:nvSpPr>
          <p:spPr bwMode="auto">
            <a:xfrm>
              <a:off x="6291502" y="2438474"/>
              <a:ext cx="56916" cy="56916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04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88" name="Oval 187">
              <a:extLst>
                <a:ext uri="{FF2B5EF4-FFF2-40B4-BE49-F238E27FC236}">
                  <a16:creationId xmlns:a16="http://schemas.microsoft.com/office/drawing/2014/main" id="{21E30766-5BEA-014A-A71E-0DD9D456F5DF}"/>
                </a:ext>
              </a:extLst>
            </p:cNvPr>
            <p:cNvSpPr/>
            <p:nvPr/>
          </p:nvSpPr>
          <p:spPr bwMode="auto">
            <a:xfrm>
              <a:off x="6558202" y="1925712"/>
              <a:ext cx="56916" cy="56916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04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71099D9F-7ED2-6541-8648-491FB43A7D14}"/>
              </a:ext>
            </a:extLst>
          </p:cNvPr>
          <p:cNvSpPr/>
          <p:nvPr/>
        </p:nvSpPr>
        <p:spPr bwMode="auto">
          <a:xfrm>
            <a:off x="8100161" y="148623"/>
            <a:ext cx="894457" cy="724967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90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 useBgFill="1">
        <p:nvSpPr>
          <p:cNvPr id="239" name="Freeform 238">
            <a:extLst>
              <a:ext uri="{FF2B5EF4-FFF2-40B4-BE49-F238E27FC236}">
                <a16:creationId xmlns:a16="http://schemas.microsoft.com/office/drawing/2014/main" id="{BF84D008-0197-DB4B-A0C2-9548A308D674}"/>
              </a:ext>
            </a:extLst>
          </p:cNvPr>
          <p:cNvSpPr/>
          <p:nvPr/>
        </p:nvSpPr>
        <p:spPr bwMode="auto">
          <a:xfrm rot="19841501" flipH="1">
            <a:off x="6784305" y="1266661"/>
            <a:ext cx="136659" cy="305889"/>
          </a:xfrm>
          <a:custGeom>
            <a:avLst/>
            <a:gdLst>
              <a:gd name="connsiteX0" fmla="*/ 250825 w 250825"/>
              <a:gd name="connsiteY0" fmla="*/ 0 h 269875"/>
              <a:gd name="connsiteX1" fmla="*/ 0 w 250825"/>
              <a:gd name="connsiteY1" fmla="*/ 142875 h 269875"/>
              <a:gd name="connsiteX2" fmla="*/ 250825 w 250825"/>
              <a:gd name="connsiteY2" fmla="*/ 269875 h 269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0825" h="269875">
                <a:moveTo>
                  <a:pt x="250825" y="0"/>
                </a:moveTo>
                <a:lnTo>
                  <a:pt x="0" y="142875"/>
                </a:lnTo>
                <a:lnTo>
                  <a:pt x="250825" y="269875"/>
                </a:lnTo>
              </a:path>
            </a:pathLst>
          </a:custGeom>
          <a:ln w="1270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69">
              <a:defRPr/>
            </a:pPr>
            <a:endParaRPr lang="en-US" sz="1765">
              <a:solidFill>
                <a:prstClr val="white"/>
              </a:solidFill>
              <a:latin typeface="Segoe UI"/>
            </a:endParaRPr>
          </a:p>
        </p:txBody>
      </p:sp>
      <p:sp useBgFill="1">
        <p:nvSpPr>
          <p:cNvPr id="240" name="Freeform 239">
            <a:extLst>
              <a:ext uri="{FF2B5EF4-FFF2-40B4-BE49-F238E27FC236}">
                <a16:creationId xmlns:a16="http://schemas.microsoft.com/office/drawing/2014/main" id="{0EA015D6-8970-F442-96D2-12A12E0331D4}"/>
              </a:ext>
            </a:extLst>
          </p:cNvPr>
          <p:cNvSpPr/>
          <p:nvPr/>
        </p:nvSpPr>
        <p:spPr bwMode="auto">
          <a:xfrm rot="1583341" flipH="1">
            <a:off x="10244856" y="1283762"/>
            <a:ext cx="136659" cy="305889"/>
          </a:xfrm>
          <a:custGeom>
            <a:avLst/>
            <a:gdLst>
              <a:gd name="connsiteX0" fmla="*/ 250825 w 250825"/>
              <a:gd name="connsiteY0" fmla="*/ 0 h 269875"/>
              <a:gd name="connsiteX1" fmla="*/ 0 w 250825"/>
              <a:gd name="connsiteY1" fmla="*/ 142875 h 269875"/>
              <a:gd name="connsiteX2" fmla="*/ 250825 w 250825"/>
              <a:gd name="connsiteY2" fmla="*/ 269875 h 269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0825" h="269875">
                <a:moveTo>
                  <a:pt x="250825" y="0"/>
                </a:moveTo>
                <a:lnTo>
                  <a:pt x="0" y="142875"/>
                </a:lnTo>
                <a:lnTo>
                  <a:pt x="250825" y="269875"/>
                </a:lnTo>
              </a:path>
            </a:pathLst>
          </a:custGeom>
          <a:ln w="1270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69">
              <a:defRPr/>
            </a:pPr>
            <a:endParaRPr lang="en-US" sz="1765">
              <a:solidFill>
                <a:prstClr val="white"/>
              </a:solidFill>
              <a:latin typeface="Segoe UI"/>
            </a:endParaRPr>
          </a:p>
        </p:txBody>
      </p:sp>
      <p:sp useBgFill="1">
        <p:nvSpPr>
          <p:cNvPr id="241" name="Freeform 240">
            <a:extLst>
              <a:ext uri="{FF2B5EF4-FFF2-40B4-BE49-F238E27FC236}">
                <a16:creationId xmlns:a16="http://schemas.microsoft.com/office/drawing/2014/main" id="{6B0D99FF-B2E7-624A-B45A-9634031CA932}"/>
              </a:ext>
            </a:extLst>
          </p:cNvPr>
          <p:cNvSpPr/>
          <p:nvPr/>
        </p:nvSpPr>
        <p:spPr bwMode="auto">
          <a:xfrm rot="6586313" flipH="1">
            <a:off x="11134887" y="4076093"/>
            <a:ext cx="136659" cy="305889"/>
          </a:xfrm>
          <a:custGeom>
            <a:avLst/>
            <a:gdLst>
              <a:gd name="connsiteX0" fmla="*/ 250825 w 250825"/>
              <a:gd name="connsiteY0" fmla="*/ 0 h 269875"/>
              <a:gd name="connsiteX1" fmla="*/ 0 w 250825"/>
              <a:gd name="connsiteY1" fmla="*/ 142875 h 269875"/>
              <a:gd name="connsiteX2" fmla="*/ 250825 w 250825"/>
              <a:gd name="connsiteY2" fmla="*/ 269875 h 269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0825" h="269875">
                <a:moveTo>
                  <a:pt x="250825" y="0"/>
                </a:moveTo>
                <a:lnTo>
                  <a:pt x="0" y="142875"/>
                </a:lnTo>
                <a:lnTo>
                  <a:pt x="250825" y="269875"/>
                </a:lnTo>
              </a:path>
            </a:pathLst>
          </a:custGeom>
          <a:ln w="1270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69">
              <a:defRPr/>
            </a:pPr>
            <a:endParaRPr lang="en-US" sz="1765">
              <a:solidFill>
                <a:prstClr val="white"/>
              </a:solidFill>
              <a:latin typeface="Segoe UI"/>
            </a:endParaRPr>
          </a:p>
        </p:txBody>
      </p:sp>
      <p:sp useBgFill="1">
        <p:nvSpPr>
          <p:cNvPr id="242" name="Freeform 241">
            <a:extLst>
              <a:ext uri="{FF2B5EF4-FFF2-40B4-BE49-F238E27FC236}">
                <a16:creationId xmlns:a16="http://schemas.microsoft.com/office/drawing/2014/main" id="{F4F68F41-8CEF-A649-9EA5-926EC4FBDD9F}"/>
              </a:ext>
            </a:extLst>
          </p:cNvPr>
          <p:cNvSpPr/>
          <p:nvPr/>
        </p:nvSpPr>
        <p:spPr bwMode="auto">
          <a:xfrm rot="10800000" flipH="1">
            <a:off x="8547389" y="6055794"/>
            <a:ext cx="136659" cy="305889"/>
          </a:xfrm>
          <a:custGeom>
            <a:avLst/>
            <a:gdLst>
              <a:gd name="connsiteX0" fmla="*/ 250825 w 250825"/>
              <a:gd name="connsiteY0" fmla="*/ 0 h 269875"/>
              <a:gd name="connsiteX1" fmla="*/ 0 w 250825"/>
              <a:gd name="connsiteY1" fmla="*/ 142875 h 269875"/>
              <a:gd name="connsiteX2" fmla="*/ 250825 w 250825"/>
              <a:gd name="connsiteY2" fmla="*/ 269875 h 269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0825" h="269875">
                <a:moveTo>
                  <a:pt x="250825" y="0"/>
                </a:moveTo>
                <a:lnTo>
                  <a:pt x="0" y="142875"/>
                </a:lnTo>
                <a:lnTo>
                  <a:pt x="250825" y="269875"/>
                </a:lnTo>
              </a:path>
            </a:pathLst>
          </a:custGeom>
          <a:ln w="1270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69">
              <a:defRPr/>
            </a:pPr>
            <a:endParaRPr lang="en-US" sz="1765">
              <a:solidFill>
                <a:prstClr val="white"/>
              </a:solidFill>
              <a:latin typeface="Segoe UI"/>
            </a:endParaRPr>
          </a:p>
        </p:txBody>
      </p:sp>
      <p:sp useBgFill="1">
        <p:nvSpPr>
          <p:cNvPr id="243" name="Freeform 242">
            <a:extLst>
              <a:ext uri="{FF2B5EF4-FFF2-40B4-BE49-F238E27FC236}">
                <a16:creationId xmlns:a16="http://schemas.microsoft.com/office/drawing/2014/main" id="{0ADB20F3-7508-1E48-AF72-636595DAC877}"/>
              </a:ext>
            </a:extLst>
          </p:cNvPr>
          <p:cNvSpPr/>
          <p:nvPr/>
        </p:nvSpPr>
        <p:spPr bwMode="auto">
          <a:xfrm rot="13939501" flipH="1">
            <a:off x="6101589" y="4532305"/>
            <a:ext cx="136659" cy="305889"/>
          </a:xfrm>
          <a:custGeom>
            <a:avLst/>
            <a:gdLst>
              <a:gd name="connsiteX0" fmla="*/ 250825 w 250825"/>
              <a:gd name="connsiteY0" fmla="*/ 0 h 269875"/>
              <a:gd name="connsiteX1" fmla="*/ 0 w 250825"/>
              <a:gd name="connsiteY1" fmla="*/ 142875 h 269875"/>
              <a:gd name="connsiteX2" fmla="*/ 250825 w 250825"/>
              <a:gd name="connsiteY2" fmla="*/ 269875 h 269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0825" h="269875">
                <a:moveTo>
                  <a:pt x="250825" y="0"/>
                </a:moveTo>
                <a:lnTo>
                  <a:pt x="0" y="142875"/>
                </a:lnTo>
                <a:lnTo>
                  <a:pt x="250825" y="269875"/>
                </a:lnTo>
              </a:path>
            </a:pathLst>
          </a:custGeom>
          <a:ln w="1270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69">
              <a:defRPr/>
            </a:pPr>
            <a:endParaRPr lang="en-US" sz="1765">
              <a:solidFill>
                <a:prstClr val="white"/>
              </a:solidFill>
              <a:latin typeface="Segoe UI"/>
            </a:endParaRPr>
          </a:p>
        </p:txBody>
      </p: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D66D741F-9E32-4325-80E2-0E237C1A40B6}"/>
              </a:ext>
            </a:extLst>
          </p:cNvPr>
          <p:cNvGrpSpPr/>
          <p:nvPr/>
        </p:nvGrpSpPr>
        <p:grpSpPr>
          <a:xfrm rot="1758133">
            <a:off x="8097408" y="220199"/>
            <a:ext cx="1364605" cy="690803"/>
            <a:chOff x="8588574" y="428487"/>
            <a:chExt cx="1330434" cy="673502"/>
          </a:xfrm>
        </p:grpSpPr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4605EE45-72F0-410F-96CC-92D0209F2B13}"/>
                </a:ext>
              </a:extLst>
            </p:cNvPr>
            <p:cNvSpPr/>
            <p:nvPr/>
          </p:nvSpPr>
          <p:spPr bwMode="auto">
            <a:xfrm>
              <a:off x="9715808" y="428487"/>
              <a:ext cx="203200" cy="166829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8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07EA252C-F2D3-448B-8D0C-6D5A39BD1C4C}"/>
                </a:ext>
              </a:extLst>
            </p:cNvPr>
            <p:cNvSpPr/>
            <p:nvPr/>
          </p:nvSpPr>
          <p:spPr bwMode="auto">
            <a:xfrm>
              <a:off x="8588574" y="935160"/>
              <a:ext cx="203200" cy="166829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8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136" name="TextBox 135">
            <a:extLst>
              <a:ext uri="{FF2B5EF4-FFF2-40B4-BE49-F238E27FC236}">
                <a16:creationId xmlns:a16="http://schemas.microsoft.com/office/drawing/2014/main" id="{21C7EB02-38D6-F449-B54A-AA4153E5EEE8}"/>
              </a:ext>
            </a:extLst>
          </p:cNvPr>
          <p:cNvSpPr txBox="1"/>
          <p:nvPr/>
        </p:nvSpPr>
        <p:spPr>
          <a:xfrm>
            <a:off x="7925710" y="957207"/>
            <a:ext cx="1356927" cy="4219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algn="ctr">
              <a:defRPr sz="1600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pPr defTabSz="913993">
              <a:defRPr/>
            </a:pPr>
            <a:r>
              <a:rPr lang="en-US" sz="1371">
                <a:solidFill>
                  <a:prstClr val="black"/>
                </a:solidFill>
                <a:latin typeface="Segoe UI"/>
              </a:rPr>
              <a:t>Train &amp; </a:t>
            </a:r>
            <a:br>
              <a:rPr lang="en-US" sz="1371">
                <a:solidFill>
                  <a:prstClr val="black"/>
                </a:solidFill>
                <a:latin typeface="Segoe UI"/>
              </a:rPr>
            </a:br>
            <a:r>
              <a:rPr lang="en-US" sz="1371">
                <a:solidFill>
                  <a:prstClr val="black"/>
                </a:solidFill>
                <a:latin typeface="Segoe UI"/>
              </a:rPr>
              <a:t>Test Model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E6F65DF-0886-4B1B-ABA5-CBF2D438B3D1}"/>
              </a:ext>
            </a:extLst>
          </p:cNvPr>
          <p:cNvSpPr txBox="1"/>
          <p:nvPr/>
        </p:nvSpPr>
        <p:spPr>
          <a:xfrm>
            <a:off x="7189877" y="3072641"/>
            <a:ext cx="3049148" cy="960263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>
                <a:solidFill>
                  <a:schemeClr val="accent1"/>
                </a:solidFill>
                <a:latin typeface="+mj-lt"/>
              </a:rPr>
              <a:t>Integrated with Azure DevOps</a:t>
            </a:r>
          </a:p>
        </p:txBody>
      </p:sp>
      <p:grpSp>
        <p:nvGrpSpPr>
          <p:cNvPr id="298" name="Group 297">
            <a:extLst>
              <a:ext uri="{FF2B5EF4-FFF2-40B4-BE49-F238E27FC236}">
                <a16:creationId xmlns:a16="http://schemas.microsoft.com/office/drawing/2014/main" id="{32FFCCA8-39A9-4E11-813C-979DB273E786}"/>
              </a:ext>
            </a:extLst>
          </p:cNvPr>
          <p:cNvGrpSpPr/>
          <p:nvPr/>
        </p:nvGrpSpPr>
        <p:grpSpPr>
          <a:xfrm>
            <a:off x="5207680" y="2978374"/>
            <a:ext cx="1373649" cy="484028"/>
            <a:chOff x="2762483" y="3494189"/>
            <a:chExt cx="1219498" cy="379473"/>
          </a:xfrm>
        </p:grpSpPr>
        <p:pic>
          <p:nvPicPr>
            <p:cNvPr id="299" name="Picture 298" descr="A close up of a sign&#10;&#10;Description automatically generated">
              <a:extLst>
                <a:ext uri="{FF2B5EF4-FFF2-40B4-BE49-F238E27FC236}">
                  <a16:creationId xmlns:a16="http://schemas.microsoft.com/office/drawing/2014/main" id="{5B9FAF76-796A-4C25-BEDD-06206647BD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86829" y="3541599"/>
              <a:ext cx="295152" cy="308427"/>
            </a:xfrm>
            <a:prstGeom prst="rect">
              <a:avLst/>
            </a:prstGeom>
          </p:spPr>
        </p:pic>
        <p:pic>
          <p:nvPicPr>
            <p:cNvPr id="300" name="Picture 299" descr="A close up of a sign&#10;&#10;Description automatically generated">
              <a:extLst>
                <a:ext uri="{FF2B5EF4-FFF2-40B4-BE49-F238E27FC236}">
                  <a16:creationId xmlns:a16="http://schemas.microsoft.com/office/drawing/2014/main" id="{FC724F2F-AFD2-42E5-B0C6-F24E13A7AD8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62483" y="3494189"/>
              <a:ext cx="351260" cy="350774"/>
            </a:xfrm>
            <a:prstGeom prst="rect">
              <a:avLst/>
            </a:prstGeom>
          </p:spPr>
        </p:pic>
        <p:pic>
          <p:nvPicPr>
            <p:cNvPr id="301" name="Picture 300" descr="A picture containing vector graphics&#10;&#10;Description automatically generated">
              <a:extLst>
                <a:ext uri="{FF2B5EF4-FFF2-40B4-BE49-F238E27FC236}">
                  <a16:creationId xmlns:a16="http://schemas.microsoft.com/office/drawing/2014/main" id="{2C3F622B-0A8C-4B19-838B-7C4929F5062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3030" y="3522888"/>
              <a:ext cx="306761" cy="350774"/>
            </a:xfrm>
            <a:prstGeom prst="rect">
              <a:avLst/>
            </a:prstGeom>
          </p:spPr>
        </p:pic>
      </p:grpSp>
      <p:pic>
        <p:nvPicPr>
          <p:cNvPr id="302" name="Picture 301">
            <a:extLst>
              <a:ext uri="{FF2B5EF4-FFF2-40B4-BE49-F238E27FC236}">
                <a16:creationId xmlns:a16="http://schemas.microsoft.com/office/drawing/2014/main" id="{C9B862B8-E534-47D2-B46F-3513F96F520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9024" y="4962554"/>
            <a:ext cx="795875" cy="447385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23173286-93E7-4194-9E10-872BE2AE34F1}"/>
              </a:ext>
            </a:extLst>
          </p:cNvPr>
          <p:cNvGrpSpPr/>
          <p:nvPr/>
        </p:nvGrpSpPr>
        <p:grpSpPr>
          <a:xfrm>
            <a:off x="8150229" y="185775"/>
            <a:ext cx="1032355" cy="767264"/>
            <a:chOff x="8267568" y="420203"/>
            <a:chExt cx="1032354" cy="767264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780CC8A9-B255-4FB6-9143-F45170A6C591}"/>
                </a:ext>
              </a:extLst>
            </p:cNvPr>
            <p:cNvSpPr/>
            <p:nvPr/>
          </p:nvSpPr>
          <p:spPr>
            <a:xfrm>
              <a:off x="8790153" y="1014696"/>
              <a:ext cx="30852" cy="64077"/>
            </a:xfrm>
            <a:custGeom>
              <a:avLst/>
              <a:gdLst>
                <a:gd name="connsiteX0" fmla="*/ 0 w 30851"/>
                <a:gd name="connsiteY0" fmla="*/ 0 h 64077"/>
                <a:gd name="connsiteX1" fmla="*/ 30852 w 30851"/>
                <a:gd name="connsiteY1" fmla="*/ 30615 h 64077"/>
                <a:gd name="connsiteX2" fmla="*/ 31089 w 30851"/>
                <a:gd name="connsiteY2" fmla="*/ 65976 h 64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851" h="64077">
                  <a:moveTo>
                    <a:pt x="0" y="0"/>
                  </a:moveTo>
                  <a:cubicBezTo>
                    <a:pt x="30852" y="30615"/>
                    <a:pt x="30852" y="30615"/>
                    <a:pt x="30852" y="30615"/>
                  </a:cubicBezTo>
                  <a:cubicBezTo>
                    <a:pt x="31089" y="65976"/>
                    <a:pt x="31089" y="65976"/>
                    <a:pt x="31089" y="65976"/>
                  </a:cubicBezTo>
                </a:path>
              </a:pathLst>
            </a:custGeom>
            <a:noFill/>
            <a:ln w="9438" cap="flat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40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45BF4EE2-025C-44FB-ACFF-4408315F08D3}"/>
                </a:ext>
              </a:extLst>
            </p:cNvPr>
            <p:cNvSpPr/>
            <p:nvPr/>
          </p:nvSpPr>
          <p:spPr>
            <a:xfrm>
              <a:off x="8727262" y="1015408"/>
              <a:ext cx="28479" cy="64077"/>
            </a:xfrm>
            <a:custGeom>
              <a:avLst/>
              <a:gdLst>
                <a:gd name="connsiteX0" fmla="*/ 29665 w 28478"/>
                <a:gd name="connsiteY0" fmla="*/ 0 h 64077"/>
                <a:gd name="connsiteX1" fmla="*/ 0 w 28478"/>
                <a:gd name="connsiteY1" fmla="*/ 30377 h 64077"/>
                <a:gd name="connsiteX2" fmla="*/ 237 w 28478"/>
                <a:gd name="connsiteY2" fmla="*/ 65738 h 64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478" h="64077">
                  <a:moveTo>
                    <a:pt x="29665" y="0"/>
                  </a:moveTo>
                  <a:cubicBezTo>
                    <a:pt x="0" y="30377"/>
                    <a:pt x="0" y="30377"/>
                    <a:pt x="0" y="30377"/>
                  </a:cubicBezTo>
                  <a:cubicBezTo>
                    <a:pt x="237" y="65738"/>
                    <a:pt x="237" y="65738"/>
                    <a:pt x="237" y="65738"/>
                  </a:cubicBezTo>
                </a:path>
              </a:pathLst>
            </a:custGeom>
            <a:noFill/>
            <a:ln w="9438" cap="flat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40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AA920F03-696D-4722-9742-4FE1332E2C67}"/>
                </a:ext>
              </a:extLst>
            </p:cNvPr>
            <p:cNvSpPr/>
            <p:nvPr/>
          </p:nvSpPr>
          <p:spPr>
            <a:xfrm>
              <a:off x="8387416" y="809884"/>
              <a:ext cx="408195" cy="367850"/>
            </a:xfrm>
            <a:custGeom>
              <a:avLst/>
              <a:gdLst>
                <a:gd name="connsiteX0" fmla="*/ 93505 w 408195"/>
                <a:gd name="connsiteY0" fmla="*/ 129818 h 367849"/>
                <a:gd name="connsiteX1" fmla="*/ 34886 w 408195"/>
                <a:gd name="connsiteY1" fmla="*/ 188674 h 367849"/>
                <a:gd name="connsiteX2" fmla="*/ 34886 w 408195"/>
                <a:gd name="connsiteY2" fmla="*/ 367853 h 367849"/>
                <a:gd name="connsiteX3" fmla="*/ 151887 w 408195"/>
                <a:gd name="connsiteY3" fmla="*/ 367853 h 367849"/>
                <a:gd name="connsiteX4" fmla="*/ 151887 w 408195"/>
                <a:gd name="connsiteY4" fmla="*/ 188674 h 367849"/>
                <a:gd name="connsiteX5" fmla="*/ 93505 w 408195"/>
                <a:gd name="connsiteY5" fmla="*/ 129818 h 367849"/>
                <a:gd name="connsiteX6" fmla="*/ 93505 w 408195"/>
                <a:gd name="connsiteY6" fmla="*/ 129818 h 367849"/>
                <a:gd name="connsiteX7" fmla="*/ 0 w 408195"/>
                <a:gd name="connsiteY7" fmla="*/ 367853 h 367849"/>
                <a:gd name="connsiteX8" fmla="*/ 187248 w 408195"/>
                <a:gd name="connsiteY8" fmla="*/ 367853 h 367849"/>
                <a:gd name="connsiteX9" fmla="*/ 150225 w 408195"/>
                <a:gd name="connsiteY9" fmla="*/ 173249 h 367849"/>
                <a:gd name="connsiteX10" fmla="*/ 259394 w 408195"/>
                <a:gd name="connsiteY10" fmla="*/ 60046 h 367849"/>
                <a:gd name="connsiteX11" fmla="*/ 258682 w 408195"/>
                <a:gd name="connsiteY11" fmla="*/ 9971 h 367849"/>
                <a:gd name="connsiteX12" fmla="*/ 209081 w 408195"/>
                <a:gd name="connsiteY12" fmla="*/ 10683 h 367849"/>
                <a:gd name="connsiteX13" fmla="*/ 94454 w 408195"/>
                <a:gd name="connsiteY13" fmla="*/ 129581 h 367849"/>
                <a:gd name="connsiteX14" fmla="*/ 369274 w 408195"/>
                <a:gd name="connsiteY14" fmla="*/ 128157 h 367849"/>
                <a:gd name="connsiteX15" fmla="*/ 402974 w 408195"/>
                <a:gd name="connsiteY15" fmla="*/ 116291 h 367849"/>
                <a:gd name="connsiteX16" fmla="*/ 391582 w 408195"/>
                <a:gd name="connsiteY16" fmla="*/ 87100 h 367849"/>
                <a:gd name="connsiteX17" fmla="*/ 243730 w 408195"/>
                <a:gd name="connsiteY17" fmla="*/ 952 h 367849"/>
                <a:gd name="connsiteX18" fmla="*/ 369274 w 408195"/>
                <a:gd name="connsiteY18" fmla="*/ 128157 h 367849"/>
                <a:gd name="connsiteX19" fmla="*/ 256783 w 408195"/>
                <a:gd name="connsiteY19" fmla="*/ 62182 h 367849"/>
                <a:gd name="connsiteX20" fmla="*/ 363104 w 408195"/>
                <a:gd name="connsiteY20" fmla="*/ 188674 h 367849"/>
                <a:gd name="connsiteX21" fmla="*/ 390633 w 408195"/>
                <a:gd name="connsiteY21" fmla="*/ 211695 h 367849"/>
                <a:gd name="connsiteX22" fmla="*/ 410094 w 408195"/>
                <a:gd name="connsiteY22" fmla="*/ 187013 h 367849"/>
                <a:gd name="connsiteX23" fmla="*/ 404398 w 408195"/>
                <a:gd name="connsiteY23" fmla="*/ 109409 h 367849"/>
                <a:gd name="connsiteX24" fmla="*/ 363104 w 408195"/>
                <a:gd name="connsiteY24" fmla="*/ 188674 h 367849"/>
                <a:gd name="connsiteX25" fmla="*/ 362629 w 408195"/>
                <a:gd name="connsiteY25" fmla="*/ 123173 h 367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408195" h="367849">
                  <a:moveTo>
                    <a:pt x="93505" y="129818"/>
                  </a:moveTo>
                  <a:cubicBezTo>
                    <a:pt x="61229" y="129818"/>
                    <a:pt x="34886" y="156161"/>
                    <a:pt x="34886" y="188674"/>
                  </a:cubicBezTo>
                  <a:cubicBezTo>
                    <a:pt x="34886" y="353614"/>
                    <a:pt x="34886" y="367853"/>
                    <a:pt x="34886" y="367853"/>
                  </a:cubicBezTo>
                  <a:cubicBezTo>
                    <a:pt x="151887" y="367853"/>
                    <a:pt x="151887" y="367853"/>
                    <a:pt x="151887" y="367853"/>
                  </a:cubicBezTo>
                  <a:cubicBezTo>
                    <a:pt x="151887" y="202914"/>
                    <a:pt x="151887" y="188674"/>
                    <a:pt x="151887" y="188674"/>
                  </a:cubicBezTo>
                  <a:cubicBezTo>
                    <a:pt x="152124" y="156161"/>
                    <a:pt x="126018" y="129818"/>
                    <a:pt x="93505" y="129818"/>
                  </a:cubicBezTo>
                  <a:lnTo>
                    <a:pt x="93505" y="129818"/>
                  </a:lnTo>
                  <a:close/>
                  <a:moveTo>
                    <a:pt x="0" y="367853"/>
                  </a:moveTo>
                  <a:cubicBezTo>
                    <a:pt x="187248" y="367853"/>
                    <a:pt x="187248" y="367853"/>
                    <a:pt x="187248" y="367853"/>
                  </a:cubicBezTo>
                  <a:moveTo>
                    <a:pt x="150225" y="173249"/>
                  </a:moveTo>
                  <a:cubicBezTo>
                    <a:pt x="259394" y="60046"/>
                    <a:pt x="259394" y="60046"/>
                    <a:pt x="259394" y="60046"/>
                  </a:cubicBezTo>
                  <a:cubicBezTo>
                    <a:pt x="272921" y="46044"/>
                    <a:pt x="272684" y="23735"/>
                    <a:pt x="258682" y="9971"/>
                  </a:cubicBezTo>
                  <a:cubicBezTo>
                    <a:pt x="244917" y="-3557"/>
                    <a:pt x="222609" y="-3319"/>
                    <a:pt x="209081" y="10683"/>
                  </a:cubicBezTo>
                  <a:cubicBezTo>
                    <a:pt x="94454" y="129581"/>
                    <a:pt x="94454" y="129581"/>
                    <a:pt x="94454" y="129581"/>
                  </a:cubicBezTo>
                  <a:moveTo>
                    <a:pt x="369274" y="128157"/>
                  </a:moveTo>
                  <a:cubicBezTo>
                    <a:pt x="381615" y="135514"/>
                    <a:pt x="397753" y="130293"/>
                    <a:pt x="402974" y="116291"/>
                  </a:cubicBezTo>
                  <a:cubicBezTo>
                    <a:pt x="407246" y="105374"/>
                    <a:pt x="401787" y="93033"/>
                    <a:pt x="391582" y="87100"/>
                  </a:cubicBezTo>
                  <a:cubicBezTo>
                    <a:pt x="243730" y="952"/>
                    <a:pt x="243730" y="952"/>
                    <a:pt x="243730" y="952"/>
                  </a:cubicBezTo>
                  <a:moveTo>
                    <a:pt x="369274" y="128157"/>
                  </a:moveTo>
                  <a:cubicBezTo>
                    <a:pt x="256783" y="62182"/>
                    <a:pt x="256783" y="62182"/>
                    <a:pt x="256783" y="62182"/>
                  </a:cubicBezTo>
                  <a:moveTo>
                    <a:pt x="363104" y="188674"/>
                  </a:moveTo>
                  <a:cubicBezTo>
                    <a:pt x="363104" y="202914"/>
                    <a:pt x="375919" y="214305"/>
                    <a:pt x="390633" y="211695"/>
                  </a:cubicBezTo>
                  <a:cubicBezTo>
                    <a:pt x="402025" y="209796"/>
                    <a:pt x="410094" y="198879"/>
                    <a:pt x="410094" y="187013"/>
                  </a:cubicBezTo>
                  <a:cubicBezTo>
                    <a:pt x="409856" y="164230"/>
                    <a:pt x="404635" y="126733"/>
                    <a:pt x="404398" y="109409"/>
                  </a:cubicBezTo>
                  <a:moveTo>
                    <a:pt x="363104" y="188674"/>
                  </a:moveTo>
                  <a:cubicBezTo>
                    <a:pt x="362866" y="161620"/>
                    <a:pt x="362866" y="140023"/>
                    <a:pt x="362629" y="123173"/>
                  </a:cubicBezTo>
                </a:path>
              </a:pathLst>
            </a:custGeom>
            <a:noFill/>
            <a:ln w="9438" cap="flat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40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0726F1AE-8E1B-44B8-9A88-199841D1F2FF}"/>
                </a:ext>
              </a:extLst>
            </p:cNvPr>
            <p:cNvSpPr/>
            <p:nvPr/>
          </p:nvSpPr>
          <p:spPr>
            <a:xfrm>
              <a:off x="8652505" y="849045"/>
              <a:ext cx="37972" cy="26105"/>
            </a:xfrm>
            <a:custGeom>
              <a:avLst/>
              <a:gdLst>
                <a:gd name="connsiteX0" fmla="*/ 38446 w 37971"/>
                <a:gd name="connsiteY0" fmla="*/ 0 h 26105"/>
                <a:gd name="connsiteX1" fmla="*/ 0 w 37971"/>
                <a:gd name="connsiteY1" fmla="*/ 27529 h 26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7971" h="26105">
                  <a:moveTo>
                    <a:pt x="38446" y="0"/>
                  </a:moveTo>
                  <a:lnTo>
                    <a:pt x="0" y="27529"/>
                  </a:lnTo>
                </a:path>
              </a:pathLst>
            </a:custGeom>
            <a:ln w="9438" cap="flat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40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FEB90DC-6E2D-4504-9920-B66EAF3F3B11}"/>
                </a:ext>
              </a:extLst>
            </p:cNvPr>
            <p:cNvSpPr/>
            <p:nvPr/>
          </p:nvSpPr>
          <p:spPr>
            <a:xfrm>
              <a:off x="8669355" y="856876"/>
              <a:ext cx="37972" cy="26105"/>
            </a:xfrm>
            <a:custGeom>
              <a:avLst/>
              <a:gdLst>
                <a:gd name="connsiteX0" fmla="*/ 38446 w 37971"/>
                <a:gd name="connsiteY0" fmla="*/ 0 h 26105"/>
                <a:gd name="connsiteX1" fmla="*/ 0 w 37971"/>
                <a:gd name="connsiteY1" fmla="*/ 27529 h 26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7971" h="26105">
                  <a:moveTo>
                    <a:pt x="38446" y="0"/>
                  </a:moveTo>
                  <a:lnTo>
                    <a:pt x="0" y="27529"/>
                  </a:lnTo>
                </a:path>
              </a:pathLst>
            </a:custGeom>
            <a:ln w="9438" cap="flat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40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19A9D48-7E9C-49ED-805B-AA1FC6A98642}"/>
                </a:ext>
              </a:extLst>
            </p:cNvPr>
            <p:cNvSpPr/>
            <p:nvPr/>
          </p:nvSpPr>
          <p:spPr>
            <a:xfrm>
              <a:off x="8685731" y="867081"/>
              <a:ext cx="37972" cy="26105"/>
            </a:xfrm>
            <a:custGeom>
              <a:avLst/>
              <a:gdLst>
                <a:gd name="connsiteX0" fmla="*/ 38209 w 37971"/>
                <a:gd name="connsiteY0" fmla="*/ 0 h 26105"/>
                <a:gd name="connsiteX1" fmla="*/ 0 w 37971"/>
                <a:gd name="connsiteY1" fmla="*/ 27529 h 26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7971" h="26105">
                  <a:moveTo>
                    <a:pt x="38209" y="0"/>
                  </a:moveTo>
                  <a:lnTo>
                    <a:pt x="0" y="27529"/>
                  </a:lnTo>
                </a:path>
              </a:pathLst>
            </a:custGeom>
            <a:ln w="9438" cap="flat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40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42E7B1D-E295-4CD7-ABE4-B069E607C0B7}"/>
                </a:ext>
              </a:extLst>
            </p:cNvPr>
            <p:cNvSpPr/>
            <p:nvPr/>
          </p:nvSpPr>
          <p:spPr>
            <a:xfrm>
              <a:off x="8701631" y="876812"/>
              <a:ext cx="37972" cy="26105"/>
            </a:xfrm>
            <a:custGeom>
              <a:avLst/>
              <a:gdLst>
                <a:gd name="connsiteX0" fmla="*/ 38446 w 37971"/>
                <a:gd name="connsiteY0" fmla="*/ 0 h 26105"/>
                <a:gd name="connsiteX1" fmla="*/ 0 w 37971"/>
                <a:gd name="connsiteY1" fmla="*/ 27529 h 26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7971" h="26105">
                  <a:moveTo>
                    <a:pt x="38446" y="0"/>
                  </a:moveTo>
                  <a:lnTo>
                    <a:pt x="0" y="27529"/>
                  </a:lnTo>
                </a:path>
              </a:pathLst>
            </a:custGeom>
            <a:ln w="9438" cap="flat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40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E8476F9-1879-465C-B4D6-3A5AE232DFBC}"/>
                </a:ext>
              </a:extLst>
            </p:cNvPr>
            <p:cNvSpPr/>
            <p:nvPr/>
          </p:nvSpPr>
          <p:spPr>
            <a:xfrm>
              <a:off x="8469292" y="998558"/>
              <a:ext cx="21359" cy="23732"/>
            </a:xfrm>
            <a:custGeom>
              <a:avLst/>
              <a:gdLst>
                <a:gd name="connsiteX0" fmla="*/ 11629 w 21359"/>
                <a:gd name="connsiteY0" fmla="*/ 0 h 23732"/>
                <a:gd name="connsiteX1" fmla="*/ 0 w 21359"/>
                <a:gd name="connsiteY1" fmla="*/ 11866 h 23732"/>
                <a:gd name="connsiteX2" fmla="*/ 11629 w 21359"/>
                <a:gd name="connsiteY2" fmla="*/ 23732 h 23732"/>
                <a:gd name="connsiteX3" fmla="*/ 23258 w 21359"/>
                <a:gd name="connsiteY3" fmla="*/ 11866 h 23732"/>
                <a:gd name="connsiteX4" fmla="*/ 11629 w 21359"/>
                <a:gd name="connsiteY4" fmla="*/ 0 h 23732"/>
                <a:gd name="connsiteX5" fmla="*/ 11629 w 21359"/>
                <a:gd name="connsiteY5" fmla="*/ 0 h 2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359" h="23732">
                  <a:moveTo>
                    <a:pt x="11629" y="0"/>
                  </a:moveTo>
                  <a:cubicBezTo>
                    <a:pt x="5221" y="0"/>
                    <a:pt x="0" y="5221"/>
                    <a:pt x="0" y="11866"/>
                  </a:cubicBezTo>
                  <a:cubicBezTo>
                    <a:pt x="0" y="18274"/>
                    <a:pt x="5221" y="23732"/>
                    <a:pt x="11629" y="23732"/>
                  </a:cubicBezTo>
                  <a:cubicBezTo>
                    <a:pt x="18037" y="23732"/>
                    <a:pt x="23258" y="18511"/>
                    <a:pt x="23258" y="11866"/>
                  </a:cubicBezTo>
                  <a:cubicBezTo>
                    <a:pt x="23495" y="5221"/>
                    <a:pt x="18274" y="0"/>
                    <a:pt x="11629" y="0"/>
                  </a:cubicBezTo>
                  <a:lnTo>
                    <a:pt x="11629" y="0"/>
                  </a:lnTo>
                  <a:close/>
                </a:path>
              </a:pathLst>
            </a:custGeom>
            <a:noFill/>
            <a:ln w="23594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40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82E6AB57-5E77-443F-9F38-568ADA0D7C80}"/>
                </a:ext>
              </a:extLst>
            </p:cNvPr>
            <p:cNvSpPr/>
            <p:nvPr/>
          </p:nvSpPr>
          <p:spPr>
            <a:xfrm>
              <a:off x="8607651" y="835280"/>
              <a:ext cx="21359" cy="23732"/>
            </a:xfrm>
            <a:custGeom>
              <a:avLst/>
              <a:gdLst>
                <a:gd name="connsiteX0" fmla="*/ 11629 w 21359"/>
                <a:gd name="connsiteY0" fmla="*/ 0 h 23732"/>
                <a:gd name="connsiteX1" fmla="*/ 0 w 21359"/>
                <a:gd name="connsiteY1" fmla="*/ 11866 h 23732"/>
                <a:gd name="connsiteX2" fmla="*/ 11629 w 21359"/>
                <a:gd name="connsiteY2" fmla="*/ 23732 h 23732"/>
                <a:gd name="connsiteX3" fmla="*/ 23258 w 21359"/>
                <a:gd name="connsiteY3" fmla="*/ 11866 h 23732"/>
                <a:gd name="connsiteX4" fmla="*/ 11629 w 21359"/>
                <a:gd name="connsiteY4" fmla="*/ 0 h 23732"/>
                <a:gd name="connsiteX5" fmla="*/ 11629 w 21359"/>
                <a:gd name="connsiteY5" fmla="*/ 0 h 2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359" h="23732">
                  <a:moveTo>
                    <a:pt x="11629" y="0"/>
                  </a:moveTo>
                  <a:cubicBezTo>
                    <a:pt x="5221" y="0"/>
                    <a:pt x="0" y="5221"/>
                    <a:pt x="0" y="11866"/>
                  </a:cubicBezTo>
                  <a:cubicBezTo>
                    <a:pt x="0" y="18274"/>
                    <a:pt x="5221" y="23732"/>
                    <a:pt x="11629" y="23732"/>
                  </a:cubicBezTo>
                  <a:cubicBezTo>
                    <a:pt x="18037" y="23732"/>
                    <a:pt x="23258" y="18511"/>
                    <a:pt x="23258" y="11866"/>
                  </a:cubicBezTo>
                  <a:cubicBezTo>
                    <a:pt x="23495" y="5221"/>
                    <a:pt x="18274" y="0"/>
                    <a:pt x="11629" y="0"/>
                  </a:cubicBezTo>
                  <a:lnTo>
                    <a:pt x="11629" y="0"/>
                  </a:lnTo>
                  <a:close/>
                </a:path>
              </a:pathLst>
            </a:custGeom>
            <a:solidFill>
              <a:srgbClr val="4EB1FF"/>
            </a:solidFill>
            <a:ln w="235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40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FF4F9499-6F32-438D-9393-65BDC75310A4}"/>
                </a:ext>
              </a:extLst>
            </p:cNvPr>
            <p:cNvSpPr/>
            <p:nvPr/>
          </p:nvSpPr>
          <p:spPr>
            <a:xfrm>
              <a:off x="8754792" y="904104"/>
              <a:ext cx="21359" cy="23732"/>
            </a:xfrm>
            <a:custGeom>
              <a:avLst/>
              <a:gdLst>
                <a:gd name="connsiteX0" fmla="*/ 11629 w 21359"/>
                <a:gd name="connsiteY0" fmla="*/ 0 h 23732"/>
                <a:gd name="connsiteX1" fmla="*/ 0 w 21359"/>
                <a:gd name="connsiteY1" fmla="*/ 11866 h 23732"/>
                <a:gd name="connsiteX2" fmla="*/ 11629 w 21359"/>
                <a:gd name="connsiteY2" fmla="*/ 23732 h 23732"/>
                <a:gd name="connsiteX3" fmla="*/ 23258 w 21359"/>
                <a:gd name="connsiteY3" fmla="*/ 11866 h 23732"/>
                <a:gd name="connsiteX4" fmla="*/ 11629 w 21359"/>
                <a:gd name="connsiteY4" fmla="*/ 0 h 23732"/>
                <a:gd name="connsiteX5" fmla="*/ 11629 w 21359"/>
                <a:gd name="connsiteY5" fmla="*/ 0 h 2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359" h="23732">
                  <a:moveTo>
                    <a:pt x="11629" y="0"/>
                  </a:moveTo>
                  <a:cubicBezTo>
                    <a:pt x="5221" y="0"/>
                    <a:pt x="0" y="5221"/>
                    <a:pt x="0" y="11866"/>
                  </a:cubicBezTo>
                  <a:cubicBezTo>
                    <a:pt x="0" y="18274"/>
                    <a:pt x="5221" y="23732"/>
                    <a:pt x="11629" y="23732"/>
                  </a:cubicBezTo>
                  <a:cubicBezTo>
                    <a:pt x="18037" y="23732"/>
                    <a:pt x="23258" y="18511"/>
                    <a:pt x="23258" y="11866"/>
                  </a:cubicBezTo>
                  <a:cubicBezTo>
                    <a:pt x="23495" y="5221"/>
                    <a:pt x="18274" y="0"/>
                    <a:pt x="11629" y="0"/>
                  </a:cubicBezTo>
                  <a:lnTo>
                    <a:pt x="11629" y="0"/>
                  </a:lnTo>
                  <a:close/>
                </a:path>
              </a:pathLst>
            </a:custGeom>
            <a:solidFill>
              <a:srgbClr val="4EB1FF"/>
            </a:solidFill>
            <a:ln w="235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40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ABFA7316-FABF-425B-A11B-1862FC6C97CD}"/>
                </a:ext>
              </a:extLst>
            </p:cNvPr>
            <p:cNvSpPr/>
            <p:nvPr/>
          </p:nvSpPr>
          <p:spPr>
            <a:xfrm>
              <a:off x="8762417" y="985773"/>
              <a:ext cx="21359" cy="21359"/>
            </a:xfrm>
            <a:custGeom>
              <a:avLst/>
              <a:gdLst>
                <a:gd name="connsiteX0" fmla="*/ 13971 w 21359"/>
                <a:gd name="connsiteY0" fmla="*/ 207 h 21359"/>
                <a:gd name="connsiteX1" fmla="*/ 207 w 21359"/>
                <a:gd name="connsiteY1" fmla="*/ 9462 h 21359"/>
                <a:gd name="connsiteX2" fmla="*/ 9462 w 21359"/>
                <a:gd name="connsiteY2" fmla="*/ 23227 h 21359"/>
                <a:gd name="connsiteX3" fmla="*/ 23227 w 21359"/>
                <a:gd name="connsiteY3" fmla="*/ 13971 h 21359"/>
                <a:gd name="connsiteX4" fmla="*/ 13971 w 21359"/>
                <a:gd name="connsiteY4" fmla="*/ 207 h 21359"/>
                <a:gd name="connsiteX5" fmla="*/ 13971 w 21359"/>
                <a:gd name="connsiteY5" fmla="*/ 207 h 21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359" h="21359">
                  <a:moveTo>
                    <a:pt x="13971" y="207"/>
                  </a:moveTo>
                  <a:cubicBezTo>
                    <a:pt x="7564" y="-980"/>
                    <a:pt x="1393" y="3055"/>
                    <a:pt x="207" y="9462"/>
                  </a:cubicBezTo>
                  <a:cubicBezTo>
                    <a:pt x="-980" y="15870"/>
                    <a:pt x="3055" y="22040"/>
                    <a:pt x="9462" y="23227"/>
                  </a:cubicBezTo>
                  <a:cubicBezTo>
                    <a:pt x="15870" y="24414"/>
                    <a:pt x="22040" y="20379"/>
                    <a:pt x="23227" y="13971"/>
                  </a:cubicBezTo>
                  <a:cubicBezTo>
                    <a:pt x="24651" y="7564"/>
                    <a:pt x="20379" y="1393"/>
                    <a:pt x="13971" y="207"/>
                  </a:cubicBezTo>
                  <a:lnTo>
                    <a:pt x="13971" y="207"/>
                  </a:lnTo>
                  <a:close/>
                </a:path>
              </a:pathLst>
            </a:custGeom>
            <a:solidFill>
              <a:srgbClr val="4EB1FF"/>
            </a:solidFill>
            <a:ln w="235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40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3657BA17-ABE6-4359-9671-F046BACB9EC8}"/>
                </a:ext>
              </a:extLst>
            </p:cNvPr>
            <p:cNvSpPr/>
            <p:nvPr/>
          </p:nvSpPr>
          <p:spPr>
            <a:xfrm>
              <a:off x="8767132" y="1155191"/>
              <a:ext cx="21359" cy="23732"/>
            </a:xfrm>
            <a:custGeom>
              <a:avLst/>
              <a:gdLst>
                <a:gd name="connsiteX0" fmla="*/ 11629 w 21359"/>
                <a:gd name="connsiteY0" fmla="*/ 0 h 23732"/>
                <a:gd name="connsiteX1" fmla="*/ 0 w 21359"/>
                <a:gd name="connsiteY1" fmla="*/ 11866 h 23732"/>
                <a:gd name="connsiteX2" fmla="*/ 11629 w 21359"/>
                <a:gd name="connsiteY2" fmla="*/ 23732 h 23732"/>
                <a:gd name="connsiteX3" fmla="*/ 23258 w 21359"/>
                <a:gd name="connsiteY3" fmla="*/ 11866 h 23732"/>
                <a:gd name="connsiteX4" fmla="*/ 11629 w 21359"/>
                <a:gd name="connsiteY4" fmla="*/ 0 h 23732"/>
                <a:gd name="connsiteX5" fmla="*/ 11629 w 21359"/>
                <a:gd name="connsiteY5" fmla="*/ 0 h 2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359" h="23732">
                  <a:moveTo>
                    <a:pt x="11629" y="0"/>
                  </a:moveTo>
                  <a:cubicBezTo>
                    <a:pt x="5221" y="0"/>
                    <a:pt x="0" y="5221"/>
                    <a:pt x="0" y="11866"/>
                  </a:cubicBezTo>
                  <a:cubicBezTo>
                    <a:pt x="0" y="18274"/>
                    <a:pt x="5221" y="23732"/>
                    <a:pt x="11629" y="23732"/>
                  </a:cubicBezTo>
                  <a:cubicBezTo>
                    <a:pt x="18037" y="23732"/>
                    <a:pt x="23258" y="18511"/>
                    <a:pt x="23258" y="11866"/>
                  </a:cubicBezTo>
                  <a:cubicBezTo>
                    <a:pt x="23258" y="5221"/>
                    <a:pt x="18037" y="0"/>
                    <a:pt x="11629" y="0"/>
                  </a:cubicBezTo>
                  <a:lnTo>
                    <a:pt x="11629" y="0"/>
                  </a:lnTo>
                  <a:close/>
                </a:path>
              </a:pathLst>
            </a:custGeom>
            <a:solidFill>
              <a:srgbClr val="4EB1FF"/>
            </a:solidFill>
            <a:ln w="235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40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F85C695E-3835-4AD6-9787-CA3E8CDF5C7B}"/>
                </a:ext>
              </a:extLst>
            </p:cNvPr>
            <p:cNvSpPr/>
            <p:nvPr/>
          </p:nvSpPr>
          <p:spPr>
            <a:xfrm>
              <a:off x="8267568" y="1185094"/>
              <a:ext cx="1032354" cy="2373"/>
            </a:xfrm>
            <a:custGeom>
              <a:avLst/>
              <a:gdLst>
                <a:gd name="connsiteX0" fmla="*/ 0 w 1032353"/>
                <a:gd name="connsiteY0" fmla="*/ 0 h 0"/>
                <a:gd name="connsiteX1" fmla="*/ 1033778 w 1032353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32353">
                  <a:moveTo>
                    <a:pt x="0" y="0"/>
                  </a:moveTo>
                  <a:lnTo>
                    <a:pt x="1033778" y="0"/>
                  </a:lnTo>
                </a:path>
              </a:pathLst>
            </a:custGeom>
            <a:ln w="9438" cap="flat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40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10B4C145-A913-4940-BE96-FCFF7F465900}"/>
                </a:ext>
              </a:extLst>
            </p:cNvPr>
            <p:cNvSpPr/>
            <p:nvPr/>
          </p:nvSpPr>
          <p:spPr>
            <a:xfrm>
              <a:off x="8844737" y="620978"/>
              <a:ext cx="144767" cy="282414"/>
            </a:xfrm>
            <a:custGeom>
              <a:avLst/>
              <a:gdLst>
                <a:gd name="connsiteX0" fmla="*/ 109643 w 144766"/>
                <a:gd name="connsiteY0" fmla="*/ 0 h 282413"/>
                <a:gd name="connsiteX1" fmla="*/ 109643 w 144766"/>
                <a:gd name="connsiteY1" fmla="*/ 0 h 282413"/>
                <a:gd name="connsiteX2" fmla="*/ 145954 w 144766"/>
                <a:gd name="connsiteY2" fmla="*/ 86148 h 282413"/>
                <a:gd name="connsiteX3" fmla="*/ 110355 w 144766"/>
                <a:gd name="connsiteY3" fmla="*/ 173008 h 282413"/>
                <a:gd name="connsiteX4" fmla="*/ 0 w 144766"/>
                <a:gd name="connsiteY4" fmla="*/ 283363 h 282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766" h="282413">
                  <a:moveTo>
                    <a:pt x="109643" y="0"/>
                  </a:moveTo>
                  <a:lnTo>
                    <a:pt x="109643" y="0"/>
                  </a:lnTo>
                  <a:cubicBezTo>
                    <a:pt x="133613" y="23970"/>
                    <a:pt x="145241" y="55296"/>
                    <a:pt x="145954" y="86148"/>
                  </a:cubicBezTo>
                  <a:cubicBezTo>
                    <a:pt x="145954" y="117475"/>
                    <a:pt x="133613" y="149751"/>
                    <a:pt x="110355" y="173008"/>
                  </a:cubicBezTo>
                  <a:cubicBezTo>
                    <a:pt x="78079" y="205284"/>
                    <a:pt x="0" y="283363"/>
                    <a:pt x="0" y="283363"/>
                  </a:cubicBezTo>
                </a:path>
              </a:pathLst>
            </a:custGeom>
            <a:noFill/>
            <a:ln w="9438" cap="flat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40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9C7FCA5E-9600-4ECC-9086-21E5BE84B945}"/>
                </a:ext>
              </a:extLst>
            </p:cNvPr>
            <p:cNvSpPr/>
            <p:nvPr/>
          </p:nvSpPr>
          <p:spPr>
            <a:xfrm>
              <a:off x="8841177" y="877761"/>
              <a:ext cx="28479" cy="28479"/>
            </a:xfrm>
            <a:custGeom>
              <a:avLst/>
              <a:gdLst>
                <a:gd name="connsiteX0" fmla="*/ 0 w 28478"/>
                <a:gd name="connsiteY0" fmla="*/ 0 h 28478"/>
                <a:gd name="connsiteX1" fmla="*/ 712 w 28478"/>
                <a:gd name="connsiteY1" fmla="*/ 23970 h 28478"/>
                <a:gd name="connsiteX2" fmla="*/ 5696 w 28478"/>
                <a:gd name="connsiteY2" fmla="*/ 28953 h 28478"/>
                <a:gd name="connsiteX3" fmla="*/ 29665 w 28478"/>
                <a:gd name="connsiteY3" fmla="*/ 29665 h 2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478" h="28478">
                  <a:moveTo>
                    <a:pt x="0" y="0"/>
                  </a:moveTo>
                  <a:cubicBezTo>
                    <a:pt x="712" y="23970"/>
                    <a:pt x="712" y="23970"/>
                    <a:pt x="712" y="23970"/>
                  </a:cubicBezTo>
                  <a:cubicBezTo>
                    <a:pt x="712" y="27292"/>
                    <a:pt x="2373" y="28953"/>
                    <a:pt x="5696" y="28953"/>
                  </a:cubicBezTo>
                  <a:cubicBezTo>
                    <a:pt x="29665" y="29665"/>
                    <a:pt x="29665" y="29665"/>
                    <a:pt x="29665" y="29665"/>
                  </a:cubicBezTo>
                </a:path>
              </a:pathLst>
            </a:custGeom>
            <a:noFill/>
            <a:ln w="9438" cap="flat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40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E8057A6C-D123-4E1A-B4C7-7BCDC7E6C443}"/>
                </a:ext>
              </a:extLst>
            </p:cNvPr>
            <p:cNvSpPr/>
            <p:nvPr/>
          </p:nvSpPr>
          <p:spPr>
            <a:xfrm>
              <a:off x="8332120" y="662035"/>
              <a:ext cx="237323" cy="374970"/>
            </a:xfrm>
            <a:custGeom>
              <a:avLst/>
              <a:gdLst>
                <a:gd name="connsiteX0" fmla="*/ 35598 w 237322"/>
                <a:gd name="connsiteY0" fmla="*/ 375682 h 374969"/>
                <a:gd name="connsiteX1" fmla="*/ 35598 w 237322"/>
                <a:gd name="connsiteY1" fmla="*/ 375682 h 374969"/>
                <a:gd name="connsiteX2" fmla="*/ 0 w 237322"/>
                <a:gd name="connsiteY2" fmla="*/ 288822 h 374969"/>
                <a:gd name="connsiteX3" fmla="*/ 36548 w 237322"/>
                <a:gd name="connsiteY3" fmla="*/ 202673 h 374969"/>
                <a:gd name="connsiteX4" fmla="*/ 239221 w 237322"/>
                <a:gd name="connsiteY4" fmla="*/ 0 h 374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322" h="374969">
                  <a:moveTo>
                    <a:pt x="35598" y="375682"/>
                  </a:moveTo>
                  <a:lnTo>
                    <a:pt x="35598" y="375682"/>
                  </a:lnTo>
                  <a:cubicBezTo>
                    <a:pt x="11629" y="351712"/>
                    <a:pt x="0" y="320148"/>
                    <a:pt x="0" y="288822"/>
                  </a:cubicBezTo>
                  <a:cubicBezTo>
                    <a:pt x="0" y="257258"/>
                    <a:pt x="12578" y="226643"/>
                    <a:pt x="36548" y="202673"/>
                  </a:cubicBezTo>
                  <a:cubicBezTo>
                    <a:pt x="68112" y="171110"/>
                    <a:pt x="239221" y="0"/>
                    <a:pt x="239221" y="0"/>
                  </a:cubicBezTo>
                </a:path>
              </a:pathLst>
            </a:custGeom>
            <a:noFill/>
            <a:ln w="9438" cap="flat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40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F65E4FFF-CABC-4047-9905-3F7E85DA91D3}"/>
                </a:ext>
              </a:extLst>
            </p:cNvPr>
            <p:cNvSpPr/>
            <p:nvPr/>
          </p:nvSpPr>
          <p:spPr>
            <a:xfrm>
              <a:off x="8543100" y="660373"/>
              <a:ext cx="28479" cy="28479"/>
            </a:xfrm>
            <a:custGeom>
              <a:avLst/>
              <a:gdLst>
                <a:gd name="connsiteX0" fmla="*/ 28953 w 28478"/>
                <a:gd name="connsiteY0" fmla="*/ 28953 h 28478"/>
                <a:gd name="connsiteX1" fmla="*/ 28953 w 28478"/>
                <a:gd name="connsiteY1" fmla="*/ 4034 h 28478"/>
                <a:gd name="connsiteX2" fmla="*/ 24919 w 28478"/>
                <a:gd name="connsiteY2" fmla="*/ 0 h 28478"/>
                <a:gd name="connsiteX3" fmla="*/ 0 w 28478"/>
                <a:gd name="connsiteY3" fmla="*/ 0 h 2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478" h="28478">
                  <a:moveTo>
                    <a:pt x="28953" y="28953"/>
                  </a:moveTo>
                  <a:cubicBezTo>
                    <a:pt x="28953" y="4034"/>
                    <a:pt x="28953" y="4034"/>
                    <a:pt x="28953" y="4034"/>
                  </a:cubicBezTo>
                  <a:cubicBezTo>
                    <a:pt x="28953" y="2373"/>
                    <a:pt x="26580" y="0"/>
                    <a:pt x="24919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noFill/>
            <a:ln w="9438" cap="flat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40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DDA343FB-355F-4A66-8451-22F3A5F59F23}"/>
                </a:ext>
              </a:extLst>
            </p:cNvPr>
            <p:cNvSpPr/>
            <p:nvPr/>
          </p:nvSpPr>
          <p:spPr>
            <a:xfrm>
              <a:off x="8630038" y="420203"/>
              <a:ext cx="465153" cy="256308"/>
            </a:xfrm>
            <a:custGeom>
              <a:avLst/>
              <a:gdLst>
                <a:gd name="connsiteX0" fmla="*/ 230125 w 465152"/>
                <a:gd name="connsiteY0" fmla="*/ 0 h 256308"/>
                <a:gd name="connsiteX1" fmla="*/ 331462 w 465152"/>
                <a:gd name="connsiteY1" fmla="*/ 67162 h 256308"/>
                <a:gd name="connsiteX2" fmla="*/ 332411 w 465152"/>
                <a:gd name="connsiteY2" fmla="*/ 70247 h 256308"/>
                <a:gd name="connsiteX3" fmla="*/ 341192 w 465152"/>
                <a:gd name="connsiteY3" fmla="*/ 66925 h 256308"/>
                <a:gd name="connsiteX4" fmla="*/ 370146 w 465152"/>
                <a:gd name="connsiteY4" fmla="*/ 62653 h 256308"/>
                <a:gd name="connsiteX5" fmla="*/ 467448 w 465152"/>
                <a:gd name="connsiteY5" fmla="*/ 160193 h 256308"/>
                <a:gd name="connsiteX6" fmla="*/ 380113 w 465152"/>
                <a:gd name="connsiteY6" fmla="*/ 257258 h 256308"/>
                <a:gd name="connsiteX7" fmla="*/ 372756 w 465152"/>
                <a:gd name="connsiteY7" fmla="*/ 257732 h 256308"/>
                <a:gd name="connsiteX8" fmla="*/ 368722 w 465152"/>
                <a:gd name="connsiteY8" fmla="*/ 258207 h 256308"/>
                <a:gd name="connsiteX9" fmla="*/ 54744 w 465152"/>
                <a:gd name="connsiteY9" fmla="*/ 258207 h 256308"/>
                <a:gd name="connsiteX10" fmla="*/ 50235 w 465152"/>
                <a:gd name="connsiteY10" fmla="*/ 258444 h 256308"/>
                <a:gd name="connsiteX11" fmla="*/ 39555 w 465152"/>
                <a:gd name="connsiteY11" fmla="*/ 256783 h 256308"/>
                <a:gd name="connsiteX12" fmla="*/ 1821 w 465152"/>
                <a:gd name="connsiteY12" fmla="*/ 191282 h 256308"/>
                <a:gd name="connsiteX13" fmla="*/ 56405 w 465152"/>
                <a:gd name="connsiteY13" fmla="*/ 151886 h 256308"/>
                <a:gd name="connsiteX14" fmla="*/ 60439 w 465152"/>
                <a:gd name="connsiteY14" fmla="*/ 152598 h 256308"/>
                <a:gd name="connsiteX15" fmla="*/ 59253 w 465152"/>
                <a:gd name="connsiteY15" fmla="*/ 145953 h 256308"/>
                <a:gd name="connsiteX16" fmla="*/ 67559 w 465152"/>
                <a:gd name="connsiteY16" fmla="*/ 110118 h 256308"/>
                <a:gd name="connsiteX17" fmla="*/ 117634 w 465152"/>
                <a:gd name="connsiteY17" fmla="*/ 78791 h 256308"/>
                <a:gd name="connsiteX18" fmla="*/ 124991 w 465152"/>
                <a:gd name="connsiteY18" fmla="*/ 79028 h 256308"/>
                <a:gd name="connsiteX19" fmla="*/ 125229 w 465152"/>
                <a:gd name="connsiteY19" fmla="*/ 77842 h 256308"/>
                <a:gd name="connsiteX20" fmla="*/ 230125 w 465152"/>
                <a:gd name="connsiteY20" fmla="*/ 0 h 256308"/>
                <a:gd name="connsiteX21" fmla="*/ 230125 w 465152"/>
                <a:gd name="connsiteY21" fmla="*/ 0 h 256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65152" h="256308">
                  <a:moveTo>
                    <a:pt x="230125" y="0"/>
                  </a:moveTo>
                  <a:cubicBezTo>
                    <a:pt x="275691" y="0"/>
                    <a:pt x="314612" y="27767"/>
                    <a:pt x="331462" y="67162"/>
                  </a:cubicBezTo>
                  <a:lnTo>
                    <a:pt x="332411" y="70247"/>
                  </a:lnTo>
                  <a:lnTo>
                    <a:pt x="341192" y="66925"/>
                  </a:lnTo>
                  <a:cubicBezTo>
                    <a:pt x="350448" y="64077"/>
                    <a:pt x="360178" y="62653"/>
                    <a:pt x="370146" y="62653"/>
                  </a:cubicBezTo>
                  <a:cubicBezTo>
                    <a:pt x="424018" y="62653"/>
                    <a:pt x="467448" y="106320"/>
                    <a:pt x="467448" y="160193"/>
                  </a:cubicBezTo>
                  <a:cubicBezTo>
                    <a:pt x="467448" y="210742"/>
                    <a:pt x="429239" y="252274"/>
                    <a:pt x="380113" y="257258"/>
                  </a:cubicBezTo>
                  <a:lnTo>
                    <a:pt x="372756" y="257732"/>
                  </a:lnTo>
                  <a:lnTo>
                    <a:pt x="368722" y="258207"/>
                  </a:lnTo>
                  <a:lnTo>
                    <a:pt x="54744" y="258207"/>
                  </a:lnTo>
                  <a:lnTo>
                    <a:pt x="50235" y="258444"/>
                  </a:lnTo>
                  <a:cubicBezTo>
                    <a:pt x="46675" y="258207"/>
                    <a:pt x="43115" y="257732"/>
                    <a:pt x="39555" y="256783"/>
                  </a:cubicBezTo>
                  <a:cubicBezTo>
                    <a:pt x="11076" y="249189"/>
                    <a:pt x="-5774" y="219761"/>
                    <a:pt x="1821" y="191282"/>
                  </a:cubicBezTo>
                  <a:cubicBezTo>
                    <a:pt x="8466" y="166363"/>
                    <a:pt x="31723" y="150225"/>
                    <a:pt x="56405" y="151886"/>
                  </a:cubicBezTo>
                  <a:lnTo>
                    <a:pt x="60439" y="152598"/>
                  </a:lnTo>
                  <a:lnTo>
                    <a:pt x="59253" y="145953"/>
                  </a:lnTo>
                  <a:cubicBezTo>
                    <a:pt x="58304" y="133850"/>
                    <a:pt x="60914" y="121509"/>
                    <a:pt x="67559" y="110118"/>
                  </a:cubicBezTo>
                  <a:cubicBezTo>
                    <a:pt x="78476" y="91369"/>
                    <a:pt x="97462" y="80215"/>
                    <a:pt x="117634" y="78791"/>
                  </a:cubicBezTo>
                  <a:lnTo>
                    <a:pt x="124991" y="79028"/>
                  </a:lnTo>
                  <a:lnTo>
                    <a:pt x="125229" y="77842"/>
                  </a:lnTo>
                  <a:cubicBezTo>
                    <a:pt x="138993" y="32513"/>
                    <a:pt x="180762" y="0"/>
                    <a:pt x="230125" y="0"/>
                  </a:cubicBezTo>
                  <a:lnTo>
                    <a:pt x="230125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400"/>
            </a:p>
          </p:txBody>
        </p:sp>
      </p:grpSp>
    </p:spTree>
    <p:extLst>
      <p:ext uri="{BB962C8B-B14F-4D97-AF65-F5344CB8AC3E}">
        <p14:creationId xmlns:p14="http://schemas.microsoft.com/office/powerpoint/2010/main" val="103109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47002CB-0CBF-474F-8180-EAFEB351F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Azure Machine Learning service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506B1C6-3B75-41F5-898D-8EF93163B5B5}"/>
              </a:ext>
            </a:extLst>
          </p:cNvPr>
          <p:cNvSpPr txBox="1"/>
          <p:nvPr/>
        </p:nvSpPr>
        <p:spPr>
          <a:xfrm>
            <a:off x="2595910" y="2249195"/>
            <a:ext cx="2460352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14367"/>
            <a:r>
              <a:rPr lang="en-US" sz="2400">
                <a:solidFill>
                  <a:srgbClr val="0078D7"/>
                </a:solidFill>
                <a:latin typeface="Segoe UI Light"/>
                <a:cs typeface="Segoe UI Semilight" panose="020B0402040204020203" pitchFamily="34" charset="0"/>
              </a:rPr>
              <a:t>Set of Azure Cloud Services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03340C8-4572-4242-8F0A-5D981F1288F4}"/>
              </a:ext>
            </a:extLst>
          </p:cNvPr>
          <p:cNvSpPr txBox="1"/>
          <p:nvPr/>
        </p:nvSpPr>
        <p:spPr>
          <a:xfrm>
            <a:off x="7106112" y="2273401"/>
            <a:ext cx="2105561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14367"/>
            <a:r>
              <a:rPr lang="en-US" sz="2400">
                <a:solidFill>
                  <a:srgbClr val="0078D7"/>
                </a:solidFill>
                <a:latin typeface="Segoe UI Light"/>
                <a:cs typeface="Segoe UI Semilight" panose="020B0402040204020203" pitchFamily="34" charset="0"/>
              </a:rPr>
              <a:t>Python </a:t>
            </a:r>
            <a:br>
              <a:rPr lang="en-US" sz="2400">
                <a:solidFill>
                  <a:srgbClr val="0078D7"/>
                </a:solidFill>
                <a:latin typeface="Segoe UI Light"/>
                <a:cs typeface="Segoe UI Semilight" panose="020B0402040204020203" pitchFamily="34" charset="0"/>
              </a:rPr>
            </a:br>
            <a:r>
              <a:rPr lang="en-US" sz="2400">
                <a:solidFill>
                  <a:srgbClr val="0078D7"/>
                </a:solidFill>
                <a:latin typeface="Segoe UI Light"/>
                <a:cs typeface="Segoe UI Semilight" panose="020B0402040204020203" pitchFamily="34" charset="0"/>
              </a:rPr>
              <a:t>SDK</a:t>
            </a:r>
          </a:p>
        </p:txBody>
      </p:sp>
      <p:sp>
        <p:nvSpPr>
          <p:cNvPr id="8" name="Plus Sign 7">
            <a:extLst>
              <a:ext uri="{FF2B5EF4-FFF2-40B4-BE49-F238E27FC236}">
                <a16:creationId xmlns:a16="http://schemas.microsoft.com/office/drawing/2014/main" id="{D2C09A9D-DD74-46D2-9B55-CF9457478808}"/>
              </a:ext>
            </a:extLst>
          </p:cNvPr>
          <p:cNvSpPr/>
          <p:nvPr/>
        </p:nvSpPr>
        <p:spPr bwMode="auto">
          <a:xfrm>
            <a:off x="5536375" y="2043259"/>
            <a:ext cx="1116137" cy="1150430"/>
          </a:xfrm>
          <a:prstGeom prst="mathPlus">
            <a:avLst>
              <a:gd name="adj1" fmla="val 6144"/>
            </a:avLst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0" rIns="0" bIns="46630" numCol="1" rtlCol="0" anchor="ctr" anchorCtr="0" compatLnSpc="1">
            <a:prstTxWarp prst="textNoShape">
              <a:avLst/>
            </a:prstTxWarp>
          </a:bodyPr>
          <a:lstStyle/>
          <a:p>
            <a:pPr algn="ctr" defTabSz="932293" fontAlgn="base">
              <a:spcBef>
                <a:spcPct val="0"/>
              </a:spcBef>
              <a:spcAft>
                <a:spcPct val="0"/>
              </a:spcAft>
            </a:pPr>
            <a:endParaRPr lang="en-US" sz="1600"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438306B-38DB-4092-B616-C5D958CE069F}"/>
              </a:ext>
            </a:extLst>
          </p:cNvPr>
          <p:cNvGrpSpPr/>
          <p:nvPr/>
        </p:nvGrpSpPr>
        <p:grpSpPr>
          <a:xfrm>
            <a:off x="3044165" y="4867676"/>
            <a:ext cx="6531501" cy="1033790"/>
            <a:chOff x="4152559" y="4043525"/>
            <a:chExt cx="6532427" cy="103393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2DD1468-FECB-41FA-AC16-3408551EDADE}"/>
                </a:ext>
              </a:extLst>
            </p:cNvPr>
            <p:cNvSpPr txBox="1"/>
            <p:nvPr/>
          </p:nvSpPr>
          <p:spPr>
            <a:xfrm>
              <a:off x="4152559" y="4043525"/>
              <a:ext cx="2441570" cy="94160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231730" indent="-231730" defTabSz="914367">
                <a:spcAft>
                  <a:spcPts val="300"/>
                </a:spcAft>
                <a:buClr>
                  <a:srgbClr val="0078D7"/>
                </a:buClr>
                <a:buFont typeface="Wingdings" panose="05000000000000000000" pitchFamily="2" charset="2"/>
                <a:buChar char="ü"/>
              </a:pPr>
              <a:r>
                <a:rPr lang="en-US" sz="1836" kern="0">
                  <a:solidFill>
                    <a:srgbClr val="1A1A1A"/>
                  </a:solidFill>
                  <a:latin typeface="Segoe UI Semilight"/>
                  <a:cs typeface="Segoe UI" pitchFamily="34" charset="0"/>
                </a:rPr>
                <a:t>Prepare Data</a:t>
              </a:r>
            </a:p>
            <a:p>
              <a:pPr marL="231730" indent="-231730" defTabSz="914367">
                <a:spcAft>
                  <a:spcPts val="300"/>
                </a:spcAft>
                <a:buClr>
                  <a:srgbClr val="0078D7"/>
                </a:buClr>
                <a:buFont typeface="Wingdings" panose="05000000000000000000" pitchFamily="2" charset="2"/>
                <a:buChar char="ü"/>
              </a:pPr>
              <a:r>
                <a:rPr lang="en-US" sz="1836" kern="0">
                  <a:solidFill>
                    <a:srgbClr val="1A1A1A"/>
                  </a:solidFill>
                  <a:latin typeface="Segoe UI Semilight"/>
                  <a:cs typeface="Segoe UI" pitchFamily="34" charset="0"/>
                </a:rPr>
                <a:t>Build Models</a:t>
              </a:r>
            </a:p>
            <a:p>
              <a:pPr marL="231730" indent="-231730" defTabSz="914367">
                <a:spcAft>
                  <a:spcPts val="300"/>
                </a:spcAft>
                <a:buClr>
                  <a:srgbClr val="0078D7"/>
                </a:buClr>
                <a:buFont typeface="Wingdings" panose="05000000000000000000" pitchFamily="2" charset="2"/>
                <a:buChar char="ü"/>
              </a:pPr>
              <a:r>
                <a:rPr lang="en-US" sz="1836" kern="0">
                  <a:solidFill>
                    <a:srgbClr val="1A1A1A"/>
                  </a:solidFill>
                  <a:latin typeface="Segoe UI Semilight"/>
                  <a:cs typeface="Segoe UI" pitchFamily="34" charset="0"/>
                </a:rPr>
                <a:t>Train Models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16A81F2-AA71-44BD-B31A-D0C4E6C248C4}"/>
                </a:ext>
              </a:extLst>
            </p:cNvPr>
            <p:cNvSpPr/>
            <p:nvPr/>
          </p:nvSpPr>
          <p:spPr>
            <a:xfrm>
              <a:off x="8108079" y="4043525"/>
              <a:ext cx="2576907" cy="103393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31730" indent="-231730" defTabSz="914367">
                <a:spcAft>
                  <a:spcPts val="300"/>
                </a:spcAft>
                <a:buClr>
                  <a:srgbClr val="0078D7"/>
                </a:buClr>
                <a:buFont typeface="Wingdings" panose="05000000000000000000" pitchFamily="2" charset="2"/>
                <a:buChar char="ü"/>
              </a:pPr>
              <a:r>
                <a:rPr lang="en-US" sz="1836" kern="0">
                  <a:solidFill>
                    <a:srgbClr val="1A1A1A"/>
                  </a:solidFill>
                  <a:latin typeface="Segoe UI Semilight"/>
                  <a:cs typeface="Segoe UI" pitchFamily="34" charset="0"/>
                </a:rPr>
                <a:t>Manage Models</a:t>
              </a:r>
            </a:p>
            <a:p>
              <a:pPr marL="231730" indent="-231730" defTabSz="914367">
                <a:spcAft>
                  <a:spcPts val="300"/>
                </a:spcAft>
                <a:buClr>
                  <a:srgbClr val="0078D7"/>
                </a:buClr>
                <a:buFont typeface="Wingdings" panose="05000000000000000000" pitchFamily="2" charset="2"/>
                <a:buChar char="ü"/>
              </a:pPr>
              <a:r>
                <a:rPr lang="en-US" sz="1836" kern="0">
                  <a:solidFill>
                    <a:srgbClr val="1A1A1A"/>
                  </a:solidFill>
                  <a:latin typeface="Segoe UI Semilight"/>
                  <a:cs typeface="Segoe UI" pitchFamily="34" charset="0"/>
                </a:rPr>
                <a:t>Track Experiments</a:t>
              </a:r>
            </a:p>
            <a:p>
              <a:pPr marL="231730" indent="-231730" defTabSz="914367">
                <a:spcAft>
                  <a:spcPts val="300"/>
                </a:spcAft>
                <a:buClr>
                  <a:srgbClr val="0078D7"/>
                </a:buClr>
                <a:buFont typeface="Wingdings" panose="05000000000000000000" pitchFamily="2" charset="2"/>
                <a:buChar char="ü"/>
              </a:pPr>
              <a:r>
                <a:rPr lang="en-US" sz="1836" kern="0">
                  <a:solidFill>
                    <a:srgbClr val="1A1A1A"/>
                  </a:solidFill>
                  <a:latin typeface="Segoe UI Semilight"/>
                  <a:cs typeface="Segoe UI" pitchFamily="34" charset="0"/>
                </a:rPr>
                <a:t>Deploy Models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A435112E-427D-457D-B471-D56A56E6D248}"/>
              </a:ext>
            </a:extLst>
          </p:cNvPr>
          <p:cNvSpPr txBox="1"/>
          <p:nvPr/>
        </p:nvSpPr>
        <p:spPr>
          <a:xfrm>
            <a:off x="4579409" y="4179271"/>
            <a:ext cx="3030069" cy="36930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14367"/>
            <a:r>
              <a:rPr lang="en-US" sz="2400">
                <a:solidFill>
                  <a:srgbClr val="0078D7"/>
                </a:solidFill>
                <a:latin typeface="Segoe UI Light"/>
                <a:cs typeface="Segoe UI Semilight" panose="020B0402040204020203" pitchFamily="34" charset="0"/>
              </a:rPr>
              <a:t>That enables you to: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B067330-F922-44F0-AE63-9489E74C395C}"/>
              </a:ext>
            </a:extLst>
          </p:cNvPr>
          <p:cNvCxnSpPr>
            <a:cxnSpLocks/>
          </p:cNvCxnSpPr>
          <p:nvPr/>
        </p:nvCxnSpPr>
        <p:spPr>
          <a:xfrm>
            <a:off x="1664059" y="3541249"/>
            <a:ext cx="8578578" cy="0"/>
          </a:xfrm>
          <a:prstGeom prst="line">
            <a:avLst/>
          </a:prstGeom>
          <a:solidFill>
            <a:schemeClr val="accent5"/>
          </a:solidFill>
          <a:ln w="19050">
            <a:solidFill>
              <a:schemeClr val="tx2"/>
            </a:solidFill>
            <a:prstDash val="sysDot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367665774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D898F9A4-AEB7-40E4-A43B-DB35EF014B19}"/>
              </a:ext>
            </a:extLst>
          </p:cNvPr>
          <p:cNvSpPr/>
          <p:nvPr/>
        </p:nvSpPr>
        <p:spPr bwMode="auto">
          <a:xfrm>
            <a:off x="548899" y="1530135"/>
            <a:ext cx="11213564" cy="5025313"/>
          </a:xfrm>
          <a:prstGeom prst="rect">
            <a:avLst/>
          </a:prstGeom>
          <a:ln w="12700" cap="sq">
            <a:solidFill>
              <a:schemeClr val="tx2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32563"/>
            <a:endParaRPr lang="en-US" sz="1800">
              <a:solidFill>
                <a:prstClr val="white"/>
              </a:solidFill>
              <a:latin typeface="Segoe UI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2AF8EB9-E135-4A8A-A1AD-6F8B3C3C7E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Azure ML service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750FDDA-11A8-476C-94C9-86D0FCBD784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Key Artifacts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9E7FF1E-8969-4851-BBE7-A96D576F23C8}"/>
              </a:ext>
            </a:extLst>
          </p:cNvPr>
          <p:cNvSpPr txBox="1"/>
          <p:nvPr/>
        </p:nvSpPr>
        <p:spPr>
          <a:xfrm>
            <a:off x="1242928" y="1921483"/>
            <a:ext cx="2493193" cy="313932"/>
          </a:xfrm>
          <a:prstGeom prst="rect">
            <a:avLst/>
          </a:prstGeom>
          <a:noFill/>
        </p:spPr>
        <p:txBody>
          <a:bodyPr wrap="square" lIns="0" tIns="0" rIns="0" bIns="0" rtlCol="0" anchor="ctr" anchorCtr="1">
            <a:spAutoFit/>
          </a:bodyPr>
          <a:lstStyle/>
          <a:p>
            <a:pPr algn="ctr" defTabSz="634201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40" b="1" kern="0">
                <a:solidFill>
                  <a:srgbClr val="0078D4"/>
                </a:solidFill>
                <a:latin typeface="Segoe UI Semibold" panose="020B0702040204020203" pitchFamily="34" charset="0"/>
              </a:rPr>
              <a:t>Workspace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3F6777E-C315-4976-B4F9-56FA0BE29EC5}"/>
              </a:ext>
            </a:extLst>
          </p:cNvPr>
          <p:cNvGrpSpPr/>
          <p:nvPr/>
        </p:nvGrpSpPr>
        <p:grpSpPr>
          <a:xfrm>
            <a:off x="780389" y="1758205"/>
            <a:ext cx="877637" cy="722760"/>
            <a:chOff x="10170589" y="2944568"/>
            <a:chExt cx="1749777" cy="1440993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6CD3DD6-AB24-4731-9309-72AB61490279}"/>
                </a:ext>
              </a:extLst>
            </p:cNvPr>
            <p:cNvSpPr/>
            <p:nvPr/>
          </p:nvSpPr>
          <p:spPr>
            <a:xfrm>
              <a:off x="10170589" y="2944568"/>
              <a:ext cx="1543921" cy="1440993"/>
            </a:xfrm>
            <a:custGeom>
              <a:avLst/>
              <a:gdLst>
                <a:gd name="connsiteX0" fmla="*/ 1469998 w 1543920"/>
                <a:gd name="connsiteY0" fmla="*/ 374302 h 1440992"/>
                <a:gd name="connsiteX1" fmla="*/ 1469998 w 1543920"/>
                <a:gd name="connsiteY1" fmla="*/ 252378 h 1440992"/>
                <a:gd name="connsiteX2" fmla="*/ 714226 w 1543920"/>
                <a:gd name="connsiteY2" fmla="*/ 252378 h 1440992"/>
                <a:gd name="connsiteX3" fmla="*/ 541094 w 1543920"/>
                <a:gd name="connsiteY3" fmla="*/ 77196 h 1440992"/>
                <a:gd name="connsiteX4" fmla="*/ 77196 w 1543920"/>
                <a:gd name="connsiteY4" fmla="*/ 77196 h 1440992"/>
                <a:gd name="connsiteX5" fmla="*/ 77196 w 1543920"/>
                <a:gd name="connsiteY5" fmla="*/ 1361053 h 1440992"/>
                <a:gd name="connsiteX6" fmla="*/ 156681 w 1543920"/>
                <a:gd name="connsiteY6" fmla="*/ 1427565 h 1440992"/>
                <a:gd name="connsiteX7" fmla="*/ 1456936 w 1543920"/>
                <a:gd name="connsiteY7" fmla="*/ 1427565 h 1440992"/>
                <a:gd name="connsiteX8" fmla="*/ 1523366 w 1543920"/>
                <a:gd name="connsiteY8" fmla="*/ 1361053 h 1440992"/>
                <a:gd name="connsiteX9" fmla="*/ 1523366 w 1543920"/>
                <a:gd name="connsiteY9" fmla="*/ 374302 h 1440992"/>
                <a:gd name="connsiteX10" fmla="*/ 1469998 w 1543920"/>
                <a:gd name="connsiteY10" fmla="*/ 374302 h 1440992"/>
                <a:gd name="connsiteX11" fmla="*/ 1469998 w 1543920"/>
                <a:gd name="connsiteY11" fmla="*/ 374302 h 1440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43920" h="1440992">
                  <a:moveTo>
                    <a:pt x="1469998" y="374302"/>
                  </a:moveTo>
                  <a:cubicBezTo>
                    <a:pt x="1469998" y="252378"/>
                    <a:pt x="1469998" y="252378"/>
                    <a:pt x="1469998" y="252378"/>
                  </a:cubicBezTo>
                  <a:cubicBezTo>
                    <a:pt x="714226" y="252378"/>
                    <a:pt x="714226" y="252378"/>
                    <a:pt x="714226" y="252378"/>
                  </a:cubicBezTo>
                  <a:cubicBezTo>
                    <a:pt x="541094" y="77196"/>
                    <a:pt x="541094" y="77196"/>
                    <a:pt x="541094" y="77196"/>
                  </a:cubicBezTo>
                  <a:cubicBezTo>
                    <a:pt x="77196" y="77196"/>
                    <a:pt x="77196" y="77196"/>
                    <a:pt x="77196" y="77196"/>
                  </a:cubicBezTo>
                  <a:cubicBezTo>
                    <a:pt x="77196" y="1361053"/>
                    <a:pt x="77196" y="1361053"/>
                    <a:pt x="77196" y="1361053"/>
                  </a:cubicBezTo>
                  <a:cubicBezTo>
                    <a:pt x="77196" y="1400958"/>
                    <a:pt x="117470" y="1427565"/>
                    <a:pt x="156681" y="1427565"/>
                  </a:cubicBezTo>
                  <a:cubicBezTo>
                    <a:pt x="1456936" y="1427565"/>
                    <a:pt x="1456936" y="1427565"/>
                    <a:pt x="1456936" y="1427565"/>
                  </a:cubicBezTo>
                  <a:cubicBezTo>
                    <a:pt x="1496152" y="1427565"/>
                    <a:pt x="1523366" y="1400958"/>
                    <a:pt x="1523366" y="1361053"/>
                  </a:cubicBezTo>
                  <a:cubicBezTo>
                    <a:pt x="1523366" y="374302"/>
                    <a:pt x="1523366" y="374302"/>
                    <a:pt x="1523366" y="374302"/>
                  </a:cubicBezTo>
                  <a:cubicBezTo>
                    <a:pt x="1469998" y="374302"/>
                    <a:pt x="1469998" y="374302"/>
                    <a:pt x="1469998" y="374302"/>
                  </a:cubicBezTo>
                  <a:cubicBezTo>
                    <a:pt x="1469998" y="374302"/>
                    <a:pt x="1469998" y="374302"/>
                    <a:pt x="1469998" y="374302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B942D04-82E7-4E93-BE8C-1D9944E77F58}"/>
                </a:ext>
              </a:extLst>
            </p:cNvPr>
            <p:cNvSpPr/>
            <p:nvPr/>
          </p:nvSpPr>
          <p:spPr>
            <a:xfrm>
              <a:off x="10170589" y="2944568"/>
              <a:ext cx="1543921" cy="1440993"/>
            </a:xfrm>
            <a:custGeom>
              <a:avLst/>
              <a:gdLst>
                <a:gd name="connsiteX0" fmla="*/ 549744 w 1543920"/>
                <a:gd name="connsiteY0" fmla="*/ 77196 h 1440992"/>
                <a:gd name="connsiteX1" fmla="*/ 77196 w 1543920"/>
                <a:gd name="connsiteY1" fmla="*/ 77196 h 1440992"/>
                <a:gd name="connsiteX2" fmla="*/ 77196 w 1543920"/>
                <a:gd name="connsiteY2" fmla="*/ 1361053 h 1440992"/>
                <a:gd name="connsiteX3" fmla="*/ 146823 w 1543920"/>
                <a:gd name="connsiteY3" fmla="*/ 1427565 h 1440992"/>
                <a:gd name="connsiteX4" fmla="*/ 216451 w 1543920"/>
                <a:gd name="connsiteY4" fmla="*/ 1361053 h 1440992"/>
                <a:gd name="connsiteX5" fmla="*/ 216451 w 1543920"/>
                <a:gd name="connsiteY5" fmla="*/ 374302 h 1440992"/>
                <a:gd name="connsiteX6" fmla="*/ 1523366 w 1543920"/>
                <a:gd name="connsiteY6" fmla="*/ 374302 h 1440992"/>
                <a:gd name="connsiteX7" fmla="*/ 1523366 w 1543920"/>
                <a:gd name="connsiteY7" fmla="*/ 374302 h 1440992"/>
                <a:gd name="connsiteX8" fmla="*/ 1523366 w 1543920"/>
                <a:gd name="connsiteY8" fmla="*/ 374302 h 1440992"/>
                <a:gd name="connsiteX9" fmla="*/ 1523366 w 1543920"/>
                <a:gd name="connsiteY9" fmla="*/ 252378 h 1440992"/>
                <a:gd name="connsiteX10" fmla="*/ 897882 w 1543920"/>
                <a:gd name="connsiteY10" fmla="*/ 252378 h 1440992"/>
                <a:gd name="connsiteX11" fmla="*/ 731212 w 1543920"/>
                <a:gd name="connsiteY11" fmla="*/ 252378 h 1440992"/>
                <a:gd name="connsiteX12" fmla="*/ 549744 w 1543920"/>
                <a:gd name="connsiteY12" fmla="*/ 77196 h 1440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43920" h="1440992">
                  <a:moveTo>
                    <a:pt x="549744" y="77196"/>
                  </a:moveTo>
                  <a:cubicBezTo>
                    <a:pt x="77196" y="77196"/>
                    <a:pt x="77196" y="77196"/>
                    <a:pt x="77196" y="77196"/>
                  </a:cubicBezTo>
                  <a:cubicBezTo>
                    <a:pt x="77196" y="1361053"/>
                    <a:pt x="77196" y="1361053"/>
                    <a:pt x="77196" y="1361053"/>
                  </a:cubicBezTo>
                  <a:cubicBezTo>
                    <a:pt x="77196" y="1400958"/>
                    <a:pt x="105724" y="1427565"/>
                    <a:pt x="146823" y="1427565"/>
                  </a:cubicBezTo>
                  <a:cubicBezTo>
                    <a:pt x="175352" y="1427565"/>
                    <a:pt x="216451" y="1400958"/>
                    <a:pt x="216451" y="1361053"/>
                  </a:cubicBezTo>
                  <a:cubicBezTo>
                    <a:pt x="216451" y="374302"/>
                    <a:pt x="216451" y="374302"/>
                    <a:pt x="216451" y="374302"/>
                  </a:cubicBezTo>
                  <a:cubicBezTo>
                    <a:pt x="1523366" y="374302"/>
                    <a:pt x="1523366" y="374302"/>
                    <a:pt x="1523366" y="374302"/>
                  </a:cubicBezTo>
                  <a:cubicBezTo>
                    <a:pt x="1523366" y="374302"/>
                    <a:pt x="1523366" y="374302"/>
                    <a:pt x="1523366" y="374302"/>
                  </a:cubicBezTo>
                  <a:cubicBezTo>
                    <a:pt x="1523366" y="374302"/>
                    <a:pt x="1523366" y="374302"/>
                    <a:pt x="1523366" y="374302"/>
                  </a:cubicBezTo>
                  <a:cubicBezTo>
                    <a:pt x="1523366" y="252378"/>
                    <a:pt x="1523366" y="252378"/>
                    <a:pt x="1523366" y="252378"/>
                  </a:cubicBezTo>
                  <a:cubicBezTo>
                    <a:pt x="897882" y="252378"/>
                    <a:pt x="897882" y="252378"/>
                    <a:pt x="897882" y="252378"/>
                  </a:cubicBezTo>
                  <a:cubicBezTo>
                    <a:pt x="731212" y="252378"/>
                    <a:pt x="731212" y="252378"/>
                    <a:pt x="731212" y="252378"/>
                  </a:cubicBezTo>
                  <a:cubicBezTo>
                    <a:pt x="549744" y="77196"/>
                    <a:pt x="549744" y="77196"/>
                    <a:pt x="549744" y="77196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037D154E-4587-477B-AC93-68640734DF63}"/>
                </a:ext>
              </a:extLst>
            </p:cNvPr>
            <p:cNvGrpSpPr/>
            <p:nvPr/>
          </p:nvGrpSpPr>
          <p:grpSpPr>
            <a:xfrm>
              <a:off x="10730474" y="2967896"/>
              <a:ext cx="1189892" cy="1272330"/>
              <a:chOff x="8882196" y="3721867"/>
              <a:chExt cx="285941" cy="305752"/>
            </a:xfrm>
            <a:solidFill>
              <a:schemeClr val="bg1"/>
            </a:solidFill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19211359-0F4E-42C0-9D77-0A5D07DE0E9D}"/>
                  </a:ext>
                </a:extLst>
              </p:cNvPr>
              <p:cNvSpPr/>
              <p:nvPr/>
            </p:nvSpPr>
            <p:spPr bwMode="auto">
              <a:xfrm>
                <a:off x="8901347" y="3950022"/>
                <a:ext cx="247639" cy="77597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2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6" name="Freeform 123">
                <a:extLst>
                  <a:ext uri="{FF2B5EF4-FFF2-40B4-BE49-F238E27FC236}">
                    <a16:creationId xmlns:a16="http://schemas.microsoft.com/office/drawing/2014/main" id="{B19AC6FE-77E7-4221-855A-BDA59C1F65F6}"/>
                  </a:ext>
                </a:extLst>
              </p:cNvPr>
              <p:cNvSpPr/>
              <p:nvPr/>
            </p:nvSpPr>
            <p:spPr bwMode="auto">
              <a:xfrm>
                <a:off x="8882196" y="3721867"/>
                <a:ext cx="180942" cy="305752"/>
              </a:xfrm>
              <a:custGeom>
                <a:avLst/>
                <a:gdLst>
                  <a:gd name="connsiteX0" fmla="*/ 1641764 w 2847109"/>
                  <a:gd name="connsiteY0" fmla="*/ 0 h 4810991"/>
                  <a:gd name="connsiteX1" fmla="*/ 2847109 w 2847109"/>
                  <a:gd name="connsiteY1" fmla="*/ 0 h 4810991"/>
                  <a:gd name="connsiteX2" fmla="*/ 2847109 w 2847109"/>
                  <a:gd name="connsiteY2" fmla="*/ 1797627 h 4810991"/>
                  <a:gd name="connsiteX3" fmla="*/ 290946 w 2847109"/>
                  <a:gd name="connsiteY3" fmla="*/ 4810991 h 4810991"/>
                  <a:gd name="connsiteX4" fmla="*/ 0 w 2847109"/>
                  <a:gd name="connsiteY4" fmla="*/ 3647209 h 4810991"/>
                  <a:gd name="connsiteX5" fmla="*/ 1662546 w 2847109"/>
                  <a:gd name="connsiteY5" fmla="*/ 1787236 h 4810991"/>
                  <a:gd name="connsiteX6" fmla="*/ 1641764 w 2847109"/>
                  <a:gd name="connsiteY6" fmla="*/ 0 h 4810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847109" h="4810991">
                    <a:moveTo>
                      <a:pt x="1641764" y="0"/>
                    </a:moveTo>
                    <a:lnTo>
                      <a:pt x="2847109" y="0"/>
                    </a:lnTo>
                    <a:lnTo>
                      <a:pt x="2847109" y="1797627"/>
                    </a:lnTo>
                    <a:lnTo>
                      <a:pt x="290946" y="4810991"/>
                    </a:lnTo>
                    <a:lnTo>
                      <a:pt x="0" y="3647209"/>
                    </a:lnTo>
                    <a:lnTo>
                      <a:pt x="1662546" y="1787236"/>
                    </a:lnTo>
                    <a:lnTo>
                      <a:pt x="1641764" y="0"/>
                    </a:lnTo>
                    <a:close/>
                  </a:path>
                </a:pathLst>
              </a:custGeom>
              <a:grpFill/>
              <a:ln w="12700" cap="flat" cmpd="sng" algn="ctr">
                <a:solidFill>
                  <a:schemeClr val="tx2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8" name="Freeform 124">
                <a:extLst>
                  <a:ext uri="{FF2B5EF4-FFF2-40B4-BE49-F238E27FC236}">
                    <a16:creationId xmlns:a16="http://schemas.microsoft.com/office/drawing/2014/main" id="{0F31C74C-6305-4CD9-9DA5-A7DD79946916}"/>
                  </a:ext>
                </a:extLst>
              </p:cNvPr>
              <p:cNvSpPr/>
              <p:nvPr/>
            </p:nvSpPr>
            <p:spPr bwMode="auto">
              <a:xfrm>
                <a:off x="9035402" y="3857904"/>
                <a:ext cx="132735" cy="169715"/>
              </a:xfrm>
              <a:custGeom>
                <a:avLst/>
                <a:gdLst>
                  <a:gd name="connsiteX0" fmla="*/ 0 w 2088573"/>
                  <a:gd name="connsiteY0" fmla="*/ 883227 h 2670464"/>
                  <a:gd name="connsiteX1" fmla="*/ 737755 w 2088573"/>
                  <a:gd name="connsiteY1" fmla="*/ 0 h 2670464"/>
                  <a:gd name="connsiteX2" fmla="*/ 2088573 w 2088573"/>
                  <a:gd name="connsiteY2" fmla="*/ 1517073 h 2670464"/>
                  <a:gd name="connsiteX3" fmla="*/ 1797627 w 2088573"/>
                  <a:gd name="connsiteY3" fmla="*/ 2670464 h 2670464"/>
                  <a:gd name="connsiteX4" fmla="*/ 0 w 2088573"/>
                  <a:gd name="connsiteY4" fmla="*/ 883227 h 26704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88573" h="2670464">
                    <a:moveTo>
                      <a:pt x="0" y="883227"/>
                    </a:moveTo>
                    <a:lnTo>
                      <a:pt x="737755" y="0"/>
                    </a:lnTo>
                    <a:lnTo>
                      <a:pt x="2088573" y="1517073"/>
                    </a:lnTo>
                    <a:lnTo>
                      <a:pt x="1797627" y="2670464"/>
                    </a:lnTo>
                    <a:lnTo>
                      <a:pt x="0" y="883227"/>
                    </a:lnTo>
                    <a:close/>
                  </a:path>
                </a:pathLst>
              </a:custGeom>
              <a:grpFill/>
              <a:ln w="12700" cap="flat" cmpd="sng" algn="ctr">
                <a:solidFill>
                  <a:schemeClr val="tx2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</p:grp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D397771-9145-46EC-9BBC-3F110A1D9A9C}"/>
              </a:ext>
            </a:extLst>
          </p:cNvPr>
          <p:cNvGrpSpPr/>
          <p:nvPr/>
        </p:nvGrpSpPr>
        <p:grpSpPr>
          <a:xfrm>
            <a:off x="2747991" y="3787679"/>
            <a:ext cx="508845" cy="508845"/>
            <a:chOff x="6064661" y="2331652"/>
            <a:chExt cx="674488" cy="674488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CD9783FF-783E-4F09-9C92-0E99E0458036}"/>
                </a:ext>
              </a:extLst>
            </p:cNvPr>
            <p:cNvGrpSpPr/>
            <p:nvPr/>
          </p:nvGrpSpPr>
          <p:grpSpPr>
            <a:xfrm>
              <a:off x="6064661" y="2331652"/>
              <a:ext cx="674488" cy="674488"/>
              <a:chOff x="6064661" y="2331652"/>
              <a:chExt cx="674488" cy="674488"/>
            </a:xfrm>
          </p:grpSpPr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9800990A-FF5D-40A7-B6A7-87640CB99728}"/>
                  </a:ext>
                </a:extLst>
              </p:cNvPr>
              <p:cNvSpPr/>
              <p:nvPr/>
            </p:nvSpPr>
            <p:spPr bwMode="auto">
              <a:xfrm>
                <a:off x="6211116" y="2331652"/>
                <a:ext cx="381577" cy="674488"/>
              </a:xfrm>
              <a:prstGeom prst="ellipse">
                <a:avLst/>
              </a:prstGeom>
              <a:noFill/>
              <a:ln w="12700">
                <a:solidFill>
                  <a:schemeClr val="tx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293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BD6C6FB3-89AE-40FD-9523-BFB0492150BE}"/>
                  </a:ext>
                </a:extLst>
              </p:cNvPr>
              <p:cNvSpPr/>
              <p:nvPr/>
            </p:nvSpPr>
            <p:spPr bwMode="auto">
              <a:xfrm rot="3600000">
                <a:off x="6211116" y="2328651"/>
                <a:ext cx="381577" cy="674488"/>
              </a:xfrm>
              <a:prstGeom prst="ellipse">
                <a:avLst/>
              </a:prstGeom>
              <a:noFill/>
              <a:ln w="12700">
                <a:solidFill>
                  <a:schemeClr val="tx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293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3C9C0708-7B5D-4EC8-866F-ED4383A9E013}"/>
                  </a:ext>
                </a:extLst>
              </p:cNvPr>
              <p:cNvSpPr/>
              <p:nvPr/>
            </p:nvSpPr>
            <p:spPr bwMode="auto">
              <a:xfrm rot="18000000">
                <a:off x="6211116" y="2328651"/>
                <a:ext cx="381577" cy="674488"/>
              </a:xfrm>
              <a:prstGeom prst="ellipse">
                <a:avLst/>
              </a:prstGeom>
              <a:noFill/>
              <a:ln w="12700">
                <a:solidFill>
                  <a:schemeClr val="tx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293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7C5E9DB7-2B3B-4BB7-BBC3-B613EA1B388E}"/>
                </a:ext>
              </a:extLst>
            </p:cNvPr>
            <p:cNvSpPr/>
            <p:nvPr/>
          </p:nvSpPr>
          <p:spPr bwMode="auto">
            <a:xfrm>
              <a:off x="6301928" y="2568919"/>
              <a:ext cx="199955" cy="199955"/>
            </a:xfrm>
            <a:prstGeom prst="ellipse">
              <a:avLst/>
            </a:prstGeom>
            <a:noFill/>
            <a:ln w="12700">
              <a:solidFill>
                <a:schemeClr val="tx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0E77EC65-FCAA-4CD1-9C95-B9DD727D3B7A}"/>
              </a:ext>
            </a:extLst>
          </p:cNvPr>
          <p:cNvSpPr txBox="1"/>
          <p:nvPr/>
        </p:nvSpPr>
        <p:spPr>
          <a:xfrm>
            <a:off x="3138417" y="4817829"/>
            <a:ext cx="2253625" cy="221599"/>
          </a:xfrm>
          <a:prstGeom prst="rect">
            <a:avLst/>
          </a:prstGeom>
          <a:noFill/>
        </p:spPr>
        <p:txBody>
          <a:bodyPr wrap="square" lIns="0" tIns="0" rIns="0" bIns="0" rtlCol="0" anchor="ctr" anchorCtr="1">
            <a:spAutoFit/>
          </a:bodyPr>
          <a:lstStyle/>
          <a:p>
            <a:pPr>
              <a:lnSpc>
                <a:spcPct val="90000"/>
              </a:lnSpc>
              <a:spcAft>
                <a:spcPts val="988"/>
              </a:spcAft>
              <a:buSzPct val="90000"/>
              <a:defRPr sz="2000" dirty="0" err="1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defRPr>
            </a:pPr>
            <a:r>
              <a:rPr lang="en-US" sz="1600">
                <a:gradFill>
                  <a:gsLst>
                    <a:gs pos="40075">
                      <a:schemeClr val="accent2">
                        <a:lumMod val="50000"/>
                      </a:schemeClr>
                    </a:gs>
                    <a:gs pos="30000">
                      <a:schemeClr val="accent2">
                        <a:lumMod val="50000"/>
                      </a:schemeClr>
                    </a:gs>
                  </a:gsLst>
                  <a:lin ang="5400000" scaled="0"/>
                </a:gradFill>
              </a:rPr>
              <a:t>ML Pipelines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9D64D9EB-E6F0-423E-A242-F88BC7CFF8FD}"/>
              </a:ext>
            </a:extLst>
          </p:cNvPr>
          <p:cNvSpPr txBox="1"/>
          <p:nvPr/>
        </p:nvSpPr>
        <p:spPr>
          <a:xfrm>
            <a:off x="7384937" y="3106770"/>
            <a:ext cx="2053598" cy="365760"/>
          </a:xfrm>
          <a:prstGeom prst="rect">
            <a:avLst/>
          </a:prstGeom>
          <a:noFill/>
        </p:spPr>
        <p:txBody>
          <a:bodyPr wrap="square" lIns="182880" tIns="91440" rIns="91440" bIns="91440" rtlCol="0">
            <a:noAutofit/>
          </a:bodyPr>
          <a:lstStyle/>
          <a:p>
            <a:pPr>
              <a:lnSpc>
                <a:spcPct val="90000"/>
              </a:lnSpc>
              <a:spcAft>
                <a:spcPts val="988"/>
              </a:spcAft>
              <a:buSzPct val="90000"/>
              <a:defRPr sz="2000" dirty="0" err="1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defRPr>
            </a:pPr>
            <a:r>
              <a:rPr lang="en-US" sz="1600">
                <a:gradFill>
                  <a:gsLst>
                    <a:gs pos="40075">
                      <a:schemeClr val="accent2">
                        <a:lumMod val="50000"/>
                      </a:schemeClr>
                    </a:gs>
                    <a:gs pos="30000">
                      <a:schemeClr val="accent2">
                        <a:lumMod val="50000"/>
                      </a:schemeClr>
                    </a:gs>
                  </a:gsLst>
                  <a:lin ang="5400000" scaled="0"/>
                </a:gradFill>
              </a:rPr>
              <a:t>Deployments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751D8A37-0C1B-485F-AF10-30B71868BF45}"/>
              </a:ext>
            </a:extLst>
          </p:cNvPr>
          <p:cNvGrpSpPr/>
          <p:nvPr/>
        </p:nvGrpSpPr>
        <p:grpSpPr>
          <a:xfrm>
            <a:off x="6765695" y="3010221"/>
            <a:ext cx="541482" cy="479768"/>
            <a:chOff x="10902845" y="2693238"/>
            <a:chExt cx="644231" cy="570807"/>
          </a:xfrm>
        </p:grpSpPr>
        <p:sp>
          <p:nvSpPr>
            <p:cNvPr id="75" name="Freeform 146">
              <a:extLst>
                <a:ext uri="{FF2B5EF4-FFF2-40B4-BE49-F238E27FC236}">
                  <a16:creationId xmlns:a16="http://schemas.microsoft.com/office/drawing/2014/main" id="{622408A0-BE1A-43D4-8247-86103A7667F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902845" y="2693238"/>
              <a:ext cx="644231" cy="407997"/>
            </a:xfrm>
            <a:custGeom>
              <a:avLst/>
              <a:gdLst>
                <a:gd name="connsiteX0" fmla="*/ 490507 w 878349"/>
                <a:gd name="connsiteY0" fmla="*/ 0 h 545581"/>
                <a:gd name="connsiteX1" fmla="*/ 755129 w 878349"/>
                <a:gd name="connsiteY1" fmla="*/ 264622 h 545581"/>
                <a:gd name="connsiteX2" fmla="*/ 753041 w 878349"/>
                <a:gd name="connsiteY2" fmla="*/ 285331 h 545581"/>
                <a:gd name="connsiteX3" fmla="*/ 798544 w 878349"/>
                <a:gd name="connsiteY3" fmla="*/ 294518 h 545581"/>
                <a:gd name="connsiteX4" fmla="*/ 878349 w 878349"/>
                <a:gd name="connsiteY4" fmla="*/ 414915 h 545581"/>
                <a:gd name="connsiteX5" fmla="*/ 798544 w 878349"/>
                <a:gd name="connsiteY5" fmla="*/ 535313 h 545581"/>
                <a:gd name="connsiteX6" fmla="*/ 759827 w 878349"/>
                <a:gd name="connsiteY6" fmla="*/ 543129 h 545581"/>
                <a:gd name="connsiteX7" fmla="*/ 753908 w 878349"/>
                <a:gd name="connsiteY7" fmla="*/ 545581 h 545581"/>
                <a:gd name="connsiteX8" fmla="*/ 747683 w 878349"/>
                <a:gd name="connsiteY8" fmla="*/ 545581 h 545581"/>
                <a:gd name="connsiteX9" fmla="*/ 190471 w 878349"/>
                <a:gd name="connsiteY9" fmla="*/ 545581 h 545581"/>
                <a:gd name="connsiteX10" fmla="*/ 166602 w 878349"/>
                <a:gd name="connsiteY10" fmla="*/ 545581 h 545581"/>
                <a:gd name="connsiteX11" fmla="*/ 158924 w 878349"/>
                <a:gd name="connsiteY11" fmla="*/ 542401 h 545581"/>
                <a:gd name="connsiteX12" fmla="*/ 152084 w 878349"/>
                <a:gd name="connsiteY12" fmla="*/ 541712 h 545581"/>
                <a:gd name="connsiteX13" fmla="*/ 0 w 878349"/>
                <a:gd name="connsiteY13" fmla="*/ 355110 h 545581"/>
                <a:gd name="connsiteX14" fmla="*/ 190471 w 878349"/>
                <a:gd name="connsiteY14" fmla="*/ 164639 h 545581"/>
                <a:gd name="connsiteX15" fmla="*/ 228858 w 878349"/>
                <a:gd name="connsiteY15" fmla="*/ 168509 h 545581"/>
                <a:gd name="connsiteX16" fmla="*/ 244320 w 878349"/>
                <a:gd name="connsiteY16" fmla="*/ 173309 h 545581"/>
                <a:gd name="connsiteX17" fmla="*/ 246680 w 878349"/>
                <a:gd name="connsiteY17" fmla="*/ 161619 h 545581"/>
                <a:gd name="connsiteX18" fmla="*/ 490507 w 878349"/>
                <a:gd name="connsiteY18" fmla="*/ 0 h 545581"/>
                <a:gd name="connsiteX0" fmla="*/ 490507 w 878349"/>
                <a:gd name="connsiteY0" fmla="*/ 0 h 545581"/>
                <a:gd name="connsiteX1" fmla="*/ 755129 w 878349"/>
                <a:gd name="connsiteY1" fmla="*/ 264622 h 545581"/>
                <a:gd name="connsiteX2" fmla="*/ 753041 w 878349"/>
                <a:gd name="connsiteY2" fmla="*/ 285331 h 545581"/>
                <a:gd name="connsiteX3" fmla="*/ 798544 w 878349"/>
                <a:gd name="connsiteY3" fmla="*/ 294518 h 545581"/>
                <a:gd name="connsiteX4" fmla="*/ 878349 w 878349"/>
                <a:gd name="connsiteY4" fmla="*/ 414915 h 545581"/>
                <a:gd name="connsiteX5" fmla="*/ 798544 w 878349"/>
                <a:gd name="connsiteY5" fmla="*/ 535313 h 545581"/>
                <a:gd name="connsiteX6" fmla="*/ 759827 w 878349"/>
                <a:gd name="connsiteY6" fmla="*/ 543129 h 545581"/>
                <a:gd name="connsiteX7" fmla="*/ 753908 w 878349"/>
                <a:gd name="connsiteY7" fmla="*/ 545581 h 545581"/>
                <a:gd name="connsiteX8" fmla="*/ 747683 w 878349"/>
                <a:gd name="connsiteY8" fmla="*/ 545581 h 545581"/>
                <a:gd name="connsiteX9" fmla="*/ 190471 w 878349"/>
                <a:gd name="connsiteY9" fmla="*/ 545581 h 545581"/>
                <a:gd name="connsiteX10" fmla="*/ 166602 w 878349"/>
                <a:gd name="connsiteY10" fmla="*/ 545581 h 545581"/>
                <a:gd name="connsiteX11" fmla="*/ 158924 w 878349"/>
                <a:gd name="connsiteY11" fmla="*/ 542401 h 545581"/>
                <a:gd name="connsiteX12" fmla="*/ 152084 w 878349"/>
                <a:gd name="connsiteY12" fmla="*/ 541712 h 545581"/>
                <a:gd name="connsiteX13" fmla="*/ 0 w 878349"/>
                <a:gd name="connsiteY13" fmla="*/ 355110 h 545581"/>
                <a:gd name="connsiteX14" fmla="*/ 190471 w 878349"/>
                <a:gd name="connsiteY14" fmla="*/ 164639 h 545581"/>
                <a:gd name="connsiteX15" fmla="*/ 228858 w 878349"/>
                <a:gd name="connsiteY15" fmla="*/ 168509 h 545581"/>
                <a:gd name="connsiteX16" fmla="*/ 244320 w 878349"/>
                <a:gd name="connsiteY16" fmla="*/ 173309 h 545581"/>
                <a:gd name="connsiteX17" fmla="*/ 490507 w 878349"/>
                <a:gd name="connsiteY17" fmla="*/ 0 h 545581"/>
                <a:gd name="connsiteX0" fmla="*/ 490507 w 878349"/>
                <a:gd name="connsiteY0" fmla="*/ 0 h 545581"/>
                <a:gd name="connsiteX1" fmla="*/ 755129 w 878349"/>
                <a:gd name="connsiteY1" fmla="*/ 264622 h 545581"/>
                <a:gd name="connsiteX2" fmla="*/ 753041 w 878349"/>
                <a:gd name="connsiteY2" fmla="*/ 285331 h 545581"/>
                <a:gd name="connsiteX3" fmla="*/ 798544 w 878349"/>
                <a:gd name="connsiteY3" fmla="*/ 294518 h 545581"/>
                <a:gd name="connsiteX4" fmla="*/ 878349 w 878349"/>
                <a:gd name="connsiteY4" fmla="*/ 414915 h 545581"/>
                <a:gd name="connsiteX5" fmla="*/ 798544 w 878349"/>
                <a:gd name="connsiteY5" fmla="*/ 535313 h 545581"/>
                <a:gd name="connsiteX6" fmla="*/ 759827 w 878349"/>
                <a:gd name="connsiteY6" fmla="*/ 543129 h 545581"/>
                <a:gd name="connsiteX7" fmla="*/ 753908 w 878349"/>
                <a:gd name="connsiteY7" fmla="*/ 545581 h 545581"/>
                <a:gd name="connsiteX8" fmla="*/ 747683 w 878349"/>
                <a:gd name="connsiteY8" fmla="*/ 545581 h 545581"/>
                <a:gd name="connsiteX9" fmla="*/ 190471 w 878349"/>
                <a:gd name="connsiteY9" fmla="*/ 545581 h 545581"/>
                <a:gd name="connsiteX10" fmla="*/ 166602 w 878349"/>
                <a:gd name="connsiteY10" fmla="*/ 545581 h 545581"/>
                <a:gd name="connsiteX11" fmla="*/ 158924 w 878349"/>
                <a:gd name="connsiteY11" fmla="*/ 542401 h 545581"/>
                <a:gd name="connsiteX12" fmla="*/ 152084 w 878349"/>
                <a:gd name="connsiteY12" fmla="*/ 541712 h 545581"/>
                <a:gd name="connsiteX13" fmla="*/ 0 w 878349"/>
                <a:gd name="connsiteY13" fmla="*/ 355110 h 545581"/>
                <a:gd name="connsiteX14" fmla="*/ 190471 w 878349"/>
                <a:gd name="connsiteY14" fmla="*/ 164639 h 545581"/>
                <a:gd name="connsiteX15" fmla="*/ 228858 w 878349"/>
                <a:gd name="connsiteY15" fmla="*/ 168509 h 545581"/>
                <a:gd name="connsiteX16" fmla="*/ 244320 w 878349"/>
                <a:gd name="connsiteY16" fmla="*/ 173309 h 545581"/>
                <a:gd name="connsiteX17" fmla="*/ 490507 w 878349"/>
                <a:gd name="connsiteY17" fmla="*/ 0 h 545581"/>
                <a:gd name="connsiteX0" fmla="*/ 490507 w 878349"/>
                <a:gd name="connsiteY0" fmla="*/ 0 h 545581"/>
                <a:gd name="connsiteX1" fmla="*/ 755129 w 878349"/>
                <a:gd name="connsiteY1" fmla="*/ 264622 h 545581"/>
                <a:gd name="connsiteX2" fmla="*/ 753041 w 878349"/>
                <a:gd name="connsiteY2" fmla="*/ 285331 h 545581"/>
                <a:gd name="connsiteX3" fmla="*/ 798544 w 878349"/>
                <a:gd name="connsiteY3" fmla="*/ 294518 h 545581"/>
                <a:gd name="connsiteX4" fmla="*/ 878349 w 878349"/>
                <a:gd name="connsiteY4" fmla="*/ 414915 h 545581"/>
                <a:gd name="connsiteX5" fmla="*/ 798544 w 878349"/>
                <a:gd name="connsiteY5" fmla="*/ 535313 h 545581"/>
                <a:gd name="connsiteX6" fmla="*/ 759827 w 878349"/>
                <a:gd name="connsiteY6" fmla="*/ 543129 h 545581"/>
                <a:gd name="connsiteX7" fmla="*/ 753908 w 878349"/>
                <a:gd name="connsiteY7" fmla="*/ 545581 h 545581"/>
                <a:gd name="connsiteX8" fmla="*/ 747683 w 878349"/>
                <a:gd name="connsiteY8" fmla="*/ 545581 h 545581"/>
                <a:gd name="connsiteX9" fmla="*/ 190471 w 878349"/>
                <a:gd name="connsiteY9" fmla="*/ 545581 h 545581"/>
                <a:gd name="connsiteX10" fmla="*/ 166602 w 878349"/>
                <a:gd name="connsiteY10" fmla="*/ 545581 h 545581"/>
                <a:gd name="connsiteX11" fmla="*/ 158924 w 878349"/>
                <a:gd name="connsiteY11" fmla="*/ 542401 h 545581"/>
                <a:gd name="connsiteX12" fmla="*/ 152084 w 878349"/>
                <a:gd name="connsiteY12" fmla="*/ 541712 h 545581"/>
                <a:gd name="connsiteX13" fmla="*/ 0 w 878349"/>
                <a:gd name="connsiteY13" fmla="*/ 355110 h 545581"/>
                <a:gd name="connsiteX14" fmla="*/ 190471 w 878349"/>
                <a:gd name="connsiteY14" fmla="*/ 164639 h 545581"/>
                <a:gd name="connsiteX15" fmla="*/ 228858 w 878349"/>
                <a:gd name="connsiteY15" fmla="*/ 168509 h 545581"/>
                <a:gd name="connsiteX16" fmla="*/ 244320 w 878349"/>
                <a:gd name="connsiteY16" fmla="*/ 173309 h 545581"/>
                <a:gd name="connsiteX17" fmla="*/ 490507 w 878349"/>
                <a:gd name="connsiteY17" fmla="*/ 0 h 545581"/>
                <a:gd name="connsiteX0" fmla="*/ 490507 w 878349"/>
                <a:gd name="connsiteY0" fmla="*/ 12 h 545593"/>
                <a:gd name="connsiteX1" fmla="*/ 755129 w 878349"/>
                <a:gd name="connsiteY1" fmla="*/ 264634 h 545593"/>
                <a:gd name="connsiteX2" fmla="*/ 753041 w 878349"/>
                <a:gd name="connsiteY2" fmla="*/ 285343 h 545593"/>
                <a:gd name="connsiteX3" fmla="*/ 798544 w 878349"/>
                <a:gd name="connsiteY3" fmla="*/ 294530 h 545593"/>
                <a:gd name="connsiteX4" fmla="*/ 878349 w 878349"/>
                <a:gd name="connsiteY4" fmla="*/ 414927 h 545593"/>
                <a:gd name="connsiteX5" fmla="*/ 798544 w 878349"/>
                <a:gd name="connsiteY5" fmla="*/ 535325 h 545593"/>
                <a:gd name="connsiteX6" fmla="*/ 759827 w 878349"/>
                <a:gd name="connsiteY6" fmla="*/ 543141 h 545593"/>
                <a:gd name="connsiteX7" fmla="*/ 753908 w 878349"/>
                <a:gd name="connsiteY7" fmla="*/ 545593 h 545593"/>
                <a:gd name="connsiteX8" fmla="*/ 747683 w 878349"/>
                <a:gd name="connsiteY8" fmla="*/ 545593 h 545593"/>
                <a:gd name="connsiteX9" fmla="*/ 190471 w 878349"/>
                <a:gd name="connsiteY9" fmla="*/ 545593 h 545593"/>
                <a:gd name="connsiteX10" fmla="*/ 166602 w 878349"/>
                <a:gd name="connsiteY10" fmla="*/ 545593 h 545593"/>
                <a:gd name="connsiteX11" fmla="*/ 158924 w 878349"/>
                <a:gd name="connsiteY11" fmla="*/ 542413 h 545593"/>
                <a:gd name="connsiteX12" fmla="*/ 152084 w 878349"/>
                <a:gd name="connsiteY12" fmla="*/ 541724 h 545593"/>
                <a:gd name="connsiteX13" fmla="*/ 0 w 878349"/>
                <a:gd name="connsiteY13" fmla="*/ 355122 h 545593"/>
                <a:gd name="connsiteX14" fmla="*/ 190471 w 878349"/>
                <a:gd name="connsiteY14" fmla="*/ 164651 h 545593"/>
                <a:gd name="connsiteX15" fmla="*/ 228858 w 878349"/>
                <a:gd name="connsiteY15" fmla="*/ 168521 h 545593"/>
                <a:gd name="connsiteX16" fmla="*/ 244320 w 878349"/>
                <a:gd name="connsiteY16" fmla="*/ 173321 h 545593"/>
                <a:gd name="connsiteX17" fmla="*/ 490507 w 878349"/>
                <a:gd name="connsiteY17" fmla="*/ 12 h 545593"/>
                <a:gd name="connsiteX0" fmla="*/ 490507 w 878349"/>
                <a:gd name="connsiteY0" fmla="*/ 13 h 545594"/>
                <a:gd name="connsiteX1" fmla="*/ 755129 w 878349"/>
                <a:gd name="connsiteY1" fmla="*/ 264635 h 545594"/>
                <a:gd name="connsiteX2" fmla="*/ 753041 w 878349"/>
                <a:gd name="connsiteY2" fmla="*/ 285344 h 545594"/>
                <a:gd name="connsiteX3" fmla="*/ 798544 w 878349"/>
                <a:gd name="connsiteY3" fmla="*/ 294531 h 545594"/>
                <a:gd name="connsiteX4" fmla="*/ 878349 w 878349"/>
                <a:gd name="connsiteY4" fmla="*/ 414928 h 545594"/>
                <a:gd name="connsiteX5" fmla="*/ 798544 w 878349"/>
                <a:gd name="connsiteY5" fmla="*/ 535326 h 545594"/>
                <a:gd name="connsiteX6" fmla="*/ 759827 w 878349"/>
                <a:gd name="connsiteY6" fmla="*/ 543142 h 545594"/>
                <a:gd name="connsiteX7" fmla="*/ 753908 w 878349"/>
                <a:gd name="connsiteY7" fmla="*/ 545594 h 545594"/>
                <a:gd name="connsiteX8" fmla="*/ 747683 w 878349"/>
                <a:gd name="connsiteY8" fmla="*/ 545594 h 545594"/>
                <a:gd name="connsiteX9" fmla="*/ 190471 w 878349"/>
                <a:gd name="connsiteY9" fmla="*/ 545594 h 545594"/>
                <a:gd name="connsiteX10" fmla="*/ 166602 w 878349"/>
                <a:gd name="connsiteY10" fmla="*/ 545594 h 545594"/>
                <a:gd name="connsiteX11" fmla="*/ 158924 w 878349"/>
                <a:gd name="connsiteY11" fmla="*/ 542414 h 545594"/>
                <a:gd name="connsiteX12" fmla="*/ 152084 w 878349"/>
                <a:gd name="connsiteY12" fmla="*/ 541725 h 545594"/>
                <a:gd name="connsiteX13" fmla="*/ 0 w 878349"/>
                <a:gd name="connsiteY13" fmla="*/ 355123 h 545594"/>
                <a:gd name="connsiteX14" fmla="*/ 190471 w 878349"/>
                <a:gd name="connsiteY14" fmla="*/ 164652 h 545594"/>
                <a:gd name="connsiteX15" fmla="*/ 228858 w 878349"/>
                <a:gd name="connsiteY15" fmla="*/ 168522 h 545594"/>
                <a:gd name="connsiteX16" fmla="*/ 244320 w 878349"/>
                <a:gd name="connsiteY16" fmla="*/ 173322 h 545594"/>
                <a:gd name="connsiteX17" fmla="*/ 490507 w 878349"/>
                <a:gd name="connsiteY17" fmla="*/ 13 h 545594"/>
                <a:gd name="connsiteX0" fmla="*/ 490507 w 878349"/>
                <a:gd name="connsiteY0" fmla="*/ 471 h 546052"/>
                <a:gd name="connsiteX1" fmla="*/ 755129 w 878349"/>
                <a:gd name="connsiteY1" fmla="*/ 265093 h 546052"/>
                <a:gd name="connsiteX2" fmla="*/ 753041 w 878349"/>
                <a:gd name="connsiteY2" fmla="*/ 285802 h 546052"/>
                <a:gd name="connsiteX3" fmla="*/ 798544 w 878349"/>
                <a:gd name="connsiteY3" fmla="*/ 294989 h 546052"/>
                <a:gd name="connsiteX4" fmla="*/ 878349 w 878349"/>
                <a:gd name="connsiteY4" fmla="*/ 415386 h 546052"/>
                <a:gd name="connsiteX5" fmla="*/ 798544 w 878349"/>
                <a:gd name="connsiteY5" fmla="*/ 535784 h 546052"/>
                <a:gd name="connsiteX6" fmla="*/ 759827 w 878349"/>
                <a:gd name="connsiteY6" fmla="*/ 543600 h 546052"/>
                <a:gd name="connsiteX7" fmla="*/ 753908 w 878349"/>
                <a:gd name="connsiteY7" fmla="*/ 546052 h 546052"/>
                <a:gd name="connsiteX8" fmla="*/ 747683 w 878349"/>
                <a:gd name="connsiteY8" fmla="*/ 546052 h 546052"/>
                <a:gd name="connsiteX9" fmla="*/ 190471 w 878349"/>
                <a:gd name="connsiteY9" fmla="*/ 546052 h 546052"/>
                <a:gd name="connsiteX10" fmla="*/ 166602 w 878349"/>
                <a:gd name="connsiteY10" fmla="*/ 546052 h 546052"/>
                <a:gd name="connsiteX11" fmla="*/ 158924 w 878349"/>
                <a:gd name="connsiteY11" fmla="*/ 542872 h 546052"/>
                <a:gd name="connsiteX12" fmla="*/ 152084 w 878349"/>
                <a:gd name="connsiteY12" fmla="*/ 542183 h 546052"/>
                <a:gd name="connsiteX13" fmla="*/ 0 w 878349"/>
                <a:gd name="connsiteY13" fmla="*/ 355581 h 546052"/>
                <a:gd name="connsiteX14" fmla="*/ 190471 w 878349"/>
                <a:gd name="connsiteY14" fmla="*/ 165110 h 546052"/>
                <a:gd name="connsiteX15" fmla="*/ 228858 w 878349"/>
                <a:gd name="connsiteY15" fmla="*/ 168980 h 546052"/>
                <a:gd name="connsiteX16" fmla="*/ 244320 w 878349"/>
                <a:gd name="connsiteY16" fmla="*/ 173780 h 546052"/>
                <a:gd name="connsiteX17" fmla="*/ 490507 w 878349"/>
                <a:gd name="connsiteY17" fmla="*/ 471 h 546052"/>
                <a:gd name="connsiteX0" fmla="*/ 490507 w 878349"/>
                <a:gd name="connsiteY0" fmla="*/ 2380 h 547961"/>
                <a:gd name="connsiteX1" fmla="*/ 753041 w 878349"/>
                <a:gd name="connsiteY1" fmla="*/ 287711 h 547961"/>
                <a:gd name="connsiteX2" fmla="*/ 798544 w 878349"/>
                <a:gd name="connsiteY2" fmla="*/ 296898 h 547961"/>
                <a:gd name="connsiteX3" fmla="*/ 878349 w 878349"/>
                <a:gd name="connsiteY3" fmla="*/ 417295 h 547961"/>
                <a:gd name="connsiteX4" fmla="*/ 798544 w 878349"/>
                <a:gd name="connsiteY4" fmla="*/ 537693 h 547961"/>
                <a:gd name="connsiteX5" fmla="*/ 759827 w 878349"/>
                <a:gd name="connsiteY5" fmla="*/ 545509 h 547961"/>
                <a:gd name="connsiteX6" fmla="*/ 753908 w 878349"/>
                <a:gd name="connsiteY6" fmla="*/ 547961 h 547961"/>
                <a:gd name="connsiteX7" fmla="*/ 747683 w 878349"/>
                <a:gd name="connsiteY7" fmla="*/ 547961 h 547961"/>
                <a:gd name="connsiteX8" fmla="*/ 190471 w 878349"/>
                <a:gd name="connsiteY8" fmla="*/ 547961 h 547961"/>
                <a:gd name="connsiteX9" fmla="*/ 166602 w 878349"/>
                <a:gd name="connsiteY9" fmla="*/ 547961 h 547961"/>
                <a:gd name="connsiteX10" fmla="*/ 158924 w 878349"/>
                <a:gd name="connsiteY10" fmla="*/ 544781 h 547961"/>
                <a:gd name="connsiteX11" fmla="*/ 152084 w 878349"/>
                <a:gd name="connsiteY11" fmla="*/ 544092 h 547961"/>
                <a:gd name="connsiteX12" fmla="*/ 0 w 878349"/>
                <a:gd name="connsiteY12" fmla="*/ 357490 h 547961"/>
                <a:gd name="connsiteX13" fmla="*/ 190471 w 878349"/>
                <a:gd name="connsiteY13" fmla="*/ 167019 h 547961"/>
                <a:gd name="connsiteX14" fmla="*/ 228858 w 878349"/>
                <a:gd name="connsiteY14" fmla="*/ 170889 h 547961"/>
                <a:gd name="connsiteX15" fmla="*/ 244320 w 878349"/>
                <a:gd name="connsiteY15" fmla="*/ 175689 h 547961"/>
                <a:gd name="connsiteX16" fmla="*/ 490507 w 878349"/>
                <a:gd name="connsiteY16" fmla="*/ 2380 h 547961"/>
                <a:gd name="connsiteX0" fmla="*/ 490507 w 878349"/>
                <a:gd name="connsiteY0" fmla="*/ 30 h 545611"/>
                <a:gd name="connsiteX1" fmla="*/ 753041 w 878349"/>
                <a:gd name="connsiteY1" fmla="*/ 285361 h 545611"/>
                <a:gd name="connsiteX2" fmla="*/ 798544 w 878349"/>
                <a:gd name="connsiteY2" fmla="*/ 294548 h 545611"/>
                <a:gd name="connsiteX3" fmla="*/ 878349 w 878349"/>
                <a:gd name="connsiteY3" fmla="*/ 414945 h 545611"/>
                <a:gd name="connsiteX4" fmla="*/ 798544 w 878349"/>
                <a:gd name="connsiteY4" fmla="*/ 535343 h 545611"/>
                <a:gd name="connsiteX5" fmla="*/ 759827 w 878349"/>
                <a:gd name="connsiteY5" fmla="*/ 543159 h 545611"/>
                <a:gd name="connsiteX6" fmla="*/ 753908 w 878349"/>
                <a:gd name="connsiteY6" fmla="*/ 545611 h 545611"/>
                <a:gd name="connsiteX7" fmla="*/ 747683 w 878349"/>
                <a:gd name="connsiteY7" fmla="*/ 545611 h 545611"/>
                <a:gd name="connsiteX8" fmla="*/ 190471 w 878349"/>
                <a:gd name="connsiteY8" fmla="*/ 545611 h 545611"/>
                <a:gd name="connsiteX9" fmla="*/ 166602 w 878349"/>
                <a:gd name="connsiteY9" fmla="*/ 545611 h 545611"/>
                <a:gd name="connsiteX10" fmla="*/ 158924 w 878349"/>
                <a:gd name="connsiteY10" fmla="*/ 542431 h 545611"/>
                <a:gd name="connsiteX11" fmla="*/ 152084 w 878349"/>
                <a:gd name="connsiteY11" fmla="*/ 541742 h 545611"/>
                <a:gd name="connsiteX12" fmla="*/ 0 w 878349"/>
                <a:gd name="connsiteY12" fmla="*/ 355140 h 545611"/>
                <a:gd name="connsiteX13" fmla="*/ 190471 w 878349"/>
                <a:gd name="connsiteY13" fmla="*/ 164669 h 545611"/>
                <a:gd name="connsiteX14" fmla="*/ 228858 w 878349"/>
                <a:gd name="connsiteY14" fmla="*/ 168539 h 545611"/>
                <a:gd name="connsiteX15" fmla="*/ 244320 w 878349"/>
                <a:gd name="connsiteY15" fmla="*/ 173339 h 545611"/>
                <a:gd name="connsiteX16" fmla="*/ 490507 w 878349"/>
                <a:gd name="connsiteY16" fmla="*/ 30 h 545611"/>
                <a:gd name="connsiteX0" fmla="*/ 490507 w 878349"/>
                <a:gd name="connsiteY0" fmla="*/ 30 h 545611"/>
                <a:gd name="connsiteX1" fmla="*/ 753041 w 878349"/>
                <a:gd name="connsiteY1" fmla="*/ 285361 h 545611"/>
                <a:gd name="connsiteX2" fmla="*/ 798544 w 878349"/>
                <a:gd name="connsiteY2" fmla="*/ 294548 h 545611"/>
                <a:gd name="connsiteX3" fmla="*/ 878349 w 878349"/>
                <a:gd name="connsiteY3" fmla="*/ 414945 h 545611"/>
                <a:gd name="connsiteX4" fmla="*/ 798544 w 878349"/>
                <a:gd name="connsiteY4" fmla="*/ 535343 h 545611"/>
                <a:gd name="connsiteX5" fmla="*/ 759827 w 878349"/>
                <a:gd name="connsiteY5" fmla="*/ 543159 h 545611"/>
                <a:gd name="connsiteX6" fmla="*/ 753908 w 878349"/>
                <a:gd name="connsiteY6" fmla="*/ 545611 h 545611"/>
                <a:gd name="connsiteX7" fmla="*/ 747683 w 878349"/>
                <a:gd name="connsiteY7" fmla="*/ 545611 h 545611"/>
                <a:gd name="connsiteX8" fmla="*/ 190471 w 878349"/>
                <a:gd name="connsiteY8" fmla="*/ 545611 h 545611"/>
                <a:gd name="connsiteX9" fmla="*/ 166602 w 878349"/>
                <a:gd name="connsiteY9" fmla="*/ 545611 h 545611"/>
                <a:gd name="connsiteX10" fmla="*/ 158924 w 878349"/>
                <a:gd name="connsiteY10" fmla="*/ 542431 h 545611"/>
                <a:gd name="connsiteX11" fmla="*/ 152084 w 878349"/>
                <a:gd name="connsiteY11" fmla="*/ 541742 h 545611"/>
                <a:gd name="connsiteX12" fmla="*/ 0 w 878349"/>
                <a:gd name="connsiteY12" fmla="*/ 355140 h 545611"/>
                <a:gd name="connsiteX13" fmla="*/ 190471 w 878349"/>
                <a:gd name="connsiteY13" fmla="*/ 164669 h 545611"/>
                <a:gd name="connsiteX14" fmla="*/ 228858 w 878349"/>
                <a:gd name="connsiteY14" fmla="*/ 168539 h 545611"/>
                <a:gd name="connsiteX15" fmla="*/ 244320 w 878349"/>
                <a:gd name="connsiteY15" fmla="*/ 173339 h 545611"/>
                <a:gd name="connsiteX16" fmla="*/ 490507 w 878349"/>
                <a:gd name="connsiteY16" fmla="*/ 30 h 545611"/>
                <a:gd name="connsiteX0" fmla="*/ 490507 w 878349"/>
                <a:gd name="connsiteY0" fmla="*/ 24 h 545605"/>
                <a:gd name="connsiteX1" fmla="*/ 753041 w 878349"/>
                <a:gd name="connsiteY1" fmla="*/ 285355 h 545605"/>
                <a:gd name="connsiteX2" fmla="*/ 798544 w 878349"/>
                <a:gd name="connsiteY2" fmla="*/ 294542 h 545605"/>
                <a:gd name="connsiteX3" fmla="*/ 878349 w 878349"/>
                <a:gd name="connsiteY3" fmla="*/ 414939 h 545605"/>
                <a:gd name="connsiteX4" fmla="*/ 798544 w 878349"/>
                <a:gd name="connsiteY4" fmla="*/ 535337 h 545605"/>
                <a:gd name="connsiteX5" fmla="*/ 759827 w 878349"/>
                <a:gd name="connsiteY5" fmla="*/ 543153 h 545605"/>
                <a:gd name="connsiteX6" fmla="*/ 753908 w 878349"/>
                <a:gd name="connsiteY6" fmla="*/ 545605 h 545605"/>
                <a:gd name="connsiteX7" fmla="*/ 747683 w 878349"/>
                <a:gd name="connsiteY7" fmla="*/ 545605 h 545605"/>
                <a:gd name="connsiteX8" fmla="*/ 190471 w 878349"/>
                <a:gd name="connsiteY8" fmla="*/ 545605 h 545605"/>
                <a:gd name="connsiteX9" fmla="*/ 166602 w 878349"/>
                <a:gd name="connsiteY9" fmla="*/ 545605 h 545605"/>
                <a:gd name="connsiteX10" fmla="*/ 158924 w 878349"/>
                <a:gd name="connsiteY10" fmla="*/ 542425 h 545605"/>
                <a:gd name="connsiteX11" fmla="*/ 152084 w 878349"/>
                <a:gd name="connsiteY11" fmla="*/ 541736 h 545605"/>
                <a:gd name="connsiteX12" fmla="*/ 0 w 878349"/>
                <a:gd name="connsiteY12" fmla="*/ 355134 h 545605"/>
                <a:gd name="connsiteX13" fmla="*/ 190471 w 878349"/>
                <a:gd name="connsiteY13" fmla="*/ 164663 h 545605"/>
                <a:gd name="connsiteX14" fmla="*/ 228858 w 878349"/>
                <a:gd name="connsiteY14" fmla="*/ 168533 h 545605"/>
                <a:gd name="connsiteX15" fmla="*/ 244320 w 878349"/>
                <a:gd name="connsiteY15" fmla="*/ 173333 h 545605"/>
                <a:gd name="connsiteX16" fmla="*/ 490507 w 878349"/>
                <a:gd name="connsiteY16" fmla="*/ 24 h 545605"/>
                <a:gd name="connsiteX0" fmla="*/ 490507 w 878349"/>
                <a:gd name="connsiteY0" fmla="*/ 24 h 545605"/>
                <a:gd name="connsiteX1" fmla="*/ 753041 w 878349"/>
                <a:gd name="connsiteY1" fmla="*/ 285355 h 545605"/>
                <a:gd name="connsiteX2" fmla="*/ 798544 w 878349"/>
                <a:gd name="connsiteY2" fmla="*/ 294542 h 545605"/>
                <a:gd name="connsiteX3" fmla="*/ 878349 w 878349"/>
                <a:gd name="connsiteY3" fmla="*/ 414939 h 545605"/>
                <a:gd name="connsiteX4" fmla="*/ 798544 w 878349"/>
                <a:gd name="connsiteY4" fmla="*/ 535337 h 545605"/>
                <a:gd name="connsiteX5" fmla="*/ 759827 w 878349"/>
                <a:gd name="connsiteY5" fmla="*/ 543153 h 545605"/>
                <a:gd name="connsiteX6" fmla="*/ 753908 w 878349"/>
                <a:gd name="connsiteY6" fmla="*/ 545605 h 545605"/>
                <a:gd name="connsiteX7" fmla="*/ 747683 w 878349"/>
                <a:gd name="connsiteY7" fmla="*/ 545605 h 545605"/>
                <a:gd name="connsiteX8" fmla="*/ 190471 w 878349"/>
                <a:gd name="connsiteY8" fmla="*/ 545605 h 545605"/>
                <a:gd name="connsiteX9" fmla="*/ 166602 w 878349"/>
                <a:gd name="connsiteY9" fmla="*/ 545605 h 545605"/>
                <a:gd name="connsiteX10" fmla="*/ 158924 w 878349"/>
                <a:gd name="connsiteY10" fmla="*/ 542425 h 545605"/>
                <a:gd name="connsiteX11" fmla="*/ 152084 w 878349"/>
                <a:gd name="connsiteY11" fmla="*/ 541736 h 545605"/>
                <a:gd name="connsiteX12" fmla="*/ 0 w 878349"/>
                <a:gd name="connsiteY12" fmla="*/ 355134 h 545605"/>
                <a:gd name="connsiteX13" fmla="*/ 190471 w 878349"/>
                <a:gd name="connsiteY13" fmla="*/ 164663 h 545605"/>
                <a:gd name="connsiteX14" fmla="*/ 228858 w 878349"/>
                <a:gd name="connsiteY14" fmla="*/ 168533 h 545605"/>
                <a:gd name="connsiteX15" fmla="*/ 244320 w 878349"/>
                <a:gd name="connsiteY15" fmla="*/ 173333 h 545605"/>
                <a:gd name="connsiteX16" fmla="*/ 490507 w 878349"/>
                <a:gd name="connsiteY16" fmla="*/ 24 h 545605"/>
                <a:gd name="connsiteX0" fmla="*/ 490507 w 878349"/>
                <a:gd name="connsiteY0" fmla="*/ 24 h 545605"/>
                <a:gd name="connsiteX1" fmla="*/ 753041 w 878349"/>
                <a:gd name="connsiteY1" fmla="*/ 285355 h 545605"/>
                <a:gd name="connsiteX2" fmla="*/ 798544 w 878349"/>
                <a:gd name="connsiteY2" fmla="*/ 294542 h 545605"/>
                <a:gd name="connsiteX3" fmla="*/ 878349 w 878349"/>
                <a:gd name="connsiteY3" fmla="*/ 414939 h 545605"/>
                <a:gd name="connsiteX4" fmla="*/ 798544 w 878349"/>
                <a:gd name="connsiteY4" fmla="*/ 535337 h 545605"/>
                <a:gd name="connsiteX5" fmla="*/ 759827 w 878349"/>
                <a:gd name="connsiteY5" fmla="*/ 543153 h 545605"/>
                <a:gd name="connsiteX6" fmla="*/ 753908 w 878349"/>
                <a:gd name="connsiteY6" fmla="*/ 545605 h 545605"/>
                <a:gd name="connsiteX7" fmla="*/ 747683 w 878349"/>
                <a:gd name="connsiteY7" fmla="*/ 545605 h 545605"/>
                <a:gd name="connsiteX8" fmla="*/ 190471 w 878349"/>
                <a:gd name="connsiteY8" fmla="*/ 545605 h 545605"/>
                <a:gd name="connsiteX9" fmla="*/ 166602 w 878349"/>
                <a:gd name="connsiteY9" fmla="*/ 545605 h 545605"/>
                <a:gd name="connsiteX10" fmla="*/ 158924 w 878349"/>
                <a:gd name="connsiteY10" fmla="*/ 542425 h 545605"/>
                <a:gd name="connsiteX11" fmla="*/ 152084 w 878349"/>
                <a:gd name="connsiteY11" fmla="*/ 541736 h 545605"/>
                <a:gd name="connsiteX12" fmla="*/ 0 w 878349"/>
                <a:gd name="connsiteY12" fmla="*/ 355134 h 545605"/>
                <a:gd name="connsiteX13" fmla="*/ 190471 w 878349"/>
                <a:gd name="connsiteY13" fmla="*/ 164663 h 545605"/>
                <a:gd name="connsiteX14" fmla="*/ 228858 w 878349"/>
                <a:gd name="connsiteY14" fmla="*/ 168533 h 545605"/>
                <a:gd name="connsiteX15" fmla="*/ 244320 w 878349"/>
                <a:gd name="connsiteY15" fmla="*/ 173333 h 545605"/>
                <a:gd name="connsiteX16" fmla="*/ 490507 w 878349"/>
                <a:gd name="connsiteY16" fmla="*/ 24 h 545605"/>
                <a:gd name="connsiteX0" fmla="*/ 526204 w 878349"/>
                <a:gd name="connsiteY0" fmla="*/ 25 h 542852"/>
                <a:gd name="connsiteX1" fmla="*/ 753041 w 878349"/>
                <a:gd name="connsiteY1" fmla="*/ 282602 h 542852"/>
                <a:gd name="connsiteX2" fmla="*/ 798544 w 878349"/>
                <a:gd name="connsiteY2" fmla="*/ 291789 h 542852"/>
                <a:gd name="connsiteX3" fmla="*/ 878349 w 878349"/>
                <a:gd name="connsiteY3" fmla="*/ 412186 h 542852"/>
                <a:gd name="connsiteX4" fmla="*/ 798544 w 878349"/>
                <a:gd name="connsiteY4" fmla="*/ 532584 h 542852"/>
                <a:gd name="connsiteX5" fmla="*/ 759827 w 878349"/>
                <a:gd name="connsiteY5" fmla="*/ 540400 h 542852"/>
                <a:gd name="connsiteX6" fmla="*/ 753908 w 878349"/>
                <a:gd name="connsiteY6" fmla="*/ 542852 h 542852"/>
                <a:gd name="connsiteX7" fmla="*/ 747683 w 878349"/>
                <a:gd name="connsiteY7" fmla="*/ 542852 h 542852"/>
                <a:gd name="connsiteX8" fmla="*/ 190471 w 878349"/>
                <a:gd name="connsiteY8" fmla="*/ 542852 h 542852"/>
                <a:gd name="connsiteX9" fmla="*/ 166602 w 878349"/>
                <a:gd name="connsiteY9" fmla="*/ 542852 h 542852"/>
                <a:gd name="connsiteX10" fmla="*/ 158924 w 878349"/>
                <a:gd name="connsiteY10" fmla="*/ 539672 h 542852"/>
                <a:gd name="connsiteX11" fmla="*/ 152084 w 878349"/>
                <a:gd name="connsiteY11" fmla="*/ 538983 h 542852"/>
                <a:gd name="connsiteX12" fmla="*/ 0 w 878349"/>
                <a:gd name="connsiteY12" fmla="*/ 352381 h 542852"/>
                <a:gd name="connsiteX13" fmla="*/ 190471 w 878349"/>
                <a:gd name="connsiteY13" fmla="*/ 161910 h 542852"/>
                <a:gd name="connsiteX14" fmla="*/ 228858 w 878349"/>
                <a:gd name="connsiteY14" fmla="*/ 165780 h 542852"/>
                <a:gd name="connsiteX15" fmla="*/ 244320 w 878349"/>
                <a:gd name="connsiteY15" fmla="*/ 170580 h 542852"/>
                <a:gd name="connsiteX16" fmla="*/ 526204 w 878349"/>
                <a:gd name="connsiteY16" fmla="*/ 25 h 542852"/>
                <a:gd name="connsiteX0" fmla="*/ 526204 w 878349"/>
                <a:gd name="connsiteY0" fmla="*/ 3284 h 546111"/>
                <a:gd name="connsiteX1" fmla="*/ 753041 w 878349"/>
                <a:gd name="connsiteY1" fmla="*/ 285861 h 546111"/>
                <a:gd name="connsiteX2" fmla="*/ 798544 w 878349"/>
                <a:gd name="connsiteY2" fmla="*/ 295048 h 546111"/>
                <a:gd name="connsiteX3" fmla="*/ 878349 w 878349"/>
                <a:gd name="connsiteY3" fmla="*/ 415445 h 546111"/>
                <a:gd name="connsiteX4" fmla="*/ 798544 w 878349"/>
                <a:gd name="connsiteY4" fmla="*/ 535843 h 546111"/>
                <a:gd name="connsiteX5" fmla="*/ 759827 w 878349"/>
                <a:gd name="connsiteY5" fmla="*/ 543659 h 546111"/>
                <a:gd name="connsiteX6" fmla="*/ 753908 w 878349"/>
                <a:gd name="connsiteY6" fmla="*/ 546111 h 546111"/>
                <a:gd name="connsiteX7" fmla="*/ 747683 w 878349"/>
                <a:gd name="connsiteY7" fmla="*/ 546111 h 546111"/>
                <a:gd name="connsiteX8" fmla="*/ 190471 w 878349"/>
                <a:gd name="connsiteY8" fmla="*/ 546111 h 546111"/>
                <a:gd name="connsiteX9" fmla="*/ 166602 w 878349"/>
                <a:gd name="connsiteY9" fmla="*/ 546111 h 546111"/>
                <a:gd name="connsiteX10" fmla="*/ 158924 w 878349"/>
                <a:gd name="connsiteY10" fmla="*/ 542931 h 546111"/>
                <a:gd name="connsiteX11" fmla="*/ 152084 w 878349"/>
                <a:gd name="connsiteY11" fmla="*/ 542242 h 546111"/>
                <a:gd name="connsiteX12" fmla="*/ 0 w 878349"/>
                <a:gd name="connsiteY12" fmla="*/ 355640 h 546111"/>
                <a:gd name="connsiteX13" fmla="*/ 190471 w 878349"/>
                <a:gd name="connsiteY13" fmla="*/ 165169 h 546111"/>
                <a:gd name="connsiteX14" fmla="*/ 228858 w 878349"/>
                <a:gd name="connsiteY14" fmla="*/ 169039 h 546111"/>
                <a:gd name="connsiteX15" fmla="*/ 244320 w 878349"/>
                <a:gd name="connsiteY15" fmla="*/ 173839 h 546111"/>
                <a:gd name="connsiteX16" fmla="*/ 526204 w 878349"/>
                <a:gd name="connsiteY16" fmla="*/ 3284 h 546111"/>
                <a:gd name="connsiteX0" fmla="*/ 526204 w 878349"/>
                <a:gd name="connsiteY0" fmla="*/ 4488 h 547315"/>
                <a:gd name="connsiteX1" fmla="*/ 753041 w 878349"/>
                <a:gd name="connsiteY1" fmla="*/ 287065 h 547315"/>
                <a:gd name="connsiteX2" fmla="*/ 798544 w 878349"/>
                <a:gd name="connsiteY2" fmla="*/ 296252 h 547315"/>
                <a:gd name="connsiteX3" fmla="*/ 878349 w 878349"/>
                <a:gd name="connsiteY3" fmla="*/ 416649 h 547315"/>
                <a:gd name="connsiteX4" fmla="*/ 798544 w 878349"/>
                <a:gd name="connsiteY4" fmla="*/ 537047 h 547315"/>
                <a:gd name="connsiteX5" fmla="*/ 759827 w 878349"/>
                <a:gd name="connsiteY5" fmla="*/ 544863 h 547315"/>
                <a:gd name="connsiteX6" fmla="*/ 753908 w 878349"/>
                <a:gd name="connsiteY6" fmla="*/ 547315 h 547315"/>
                <a:gd name="connsiteX7" fmla="*/ 747683 w 878349"/>
                <a:gd name="connsiteY7" fmla="*/ 547315 h 547315"/>
                <a:gd name="connsiteX8" fmla="*/ 190471 w 878349"/>
                <a:gd name="connsiteY8" fmla="*/ 547315 h 547315"/>
                <a:gd name="connsiteX9" fmla="*/ 166602 w 878349"/>
                <a:gd name="connsiteY9" fmla="*/ 547315 h 547315"/>
                <a:gd name="connsiteX10" fmla="*/ 158924 w 878349"/>
                <a:gd name="connsiteY10" fmla="*/ 544135 h 547315"/>
                <a:gd name="connsiteX11" fmla="*/ 152084 w 878349"/>
                <a:gd name="connsiteY11" fmla="*/ 543446 h 547315"/>
                <a:gd name="connsiteX12" fmla="*/ 0 w 878349"/>
                <a:gd name="connsiteY12" fmla="*/ 356844 h 547315"/>
                <a:gd name="connsiteX13" fmla="*/ 190471 w 878349"/>
                <a:gd name="connsiteY13" fmla="*/ 166373 h 547315"/>
                <a:gd name="connsiteX14" fmla="*/ 228858 w 878349"/>
                <a:gd name="connsiteY14" fmla="*/ 170243 h 547315"/>
                <a:gd name="connsiteX15" fmla="*/ 244320 w 878349"/>
                <a:gd name="connsiteY15" fmla="*/ 175043 h 547315"/>
                <a:gd name="connsiteX16" fmla="*/ 526204 w 878349"/>
                <a:gd name="connsiteY16" fmla="*/ 4488 h 547315"/>
                <a:gd name="connsiteX0" fmla="*/ 526204 w 878349"/>
                <a:gd name="connsiteY0" fmla="*/ 4488 h 547315"/>
                <a:gd name="connsiteX1" fmla="*/ 753041 w 878349"/>
                <a:gd name="connsiteY1" fmla="*/ 287065 h 547315"/>
                <a:gd name="connsiteX2" fmla="*/ 798544 w 878349"/>
                <a:gd name="connsiteY2" fmla="*/ 296252 h 547315"/>
                <a:gd name="connsiteX3" fmla="*/ 878349 w 878349"/>
                <a:gd name="connsiteY3" fmla="*/ 416649 h 547315"/>
                <a:gd name="connsiteX4" fmla="*/ 798544 w 878349"/>
                <a:gd name="connsiteY4" fmla="*/ 537047 h 547315"/>
                <a:gd name="connsiteX5" fmla="*/ 759827 w 878349"/>
                <a:gd name="connsiteY5" fmla="*/ 544863 h 547315"/>
                <a:gd name="connsiteX6" fmla="*/ 753908 w 878349"/>
                <a:gd name="connsiteY6" fmla="*/ 547315 h 547315"/>
                <a:gd name="connsiteX7" fmla="*/ 747683 w 878349"/>
                <a:gd name="connsiteY7" fmla="*/ 547315 h 547315"/>
                <a:gd name="connsiteX8" fmla="*/ 190471 w 878349"/>
                <a:gd name="connsiteY8" fmla="*/ 547315 h 547315"/>
                <a:gd name="connsiteX9" fmla="*/ 166602 w 878349"/>
                <a:gd name="connsiteY9" fmla="*/ 547315 h 547315"/>
                <a:gd name="connsiteX10" fmla="*/ 158924 w 878349"/>
                <a:gd name="connsiteY10" fmla="*/ 544135 h 547315"/>
                <a:gd name="connsiteX11" fmla="*/ 152084 w 878349"/>
                <a:gd name="connsiteY11" fmla="*/ 543446 h 547315"/>
                <a:gd name="connsiteX12" fmla="*/ 0 w 878349"/>
                <a:gd name="connsiteY12" fmla="*/ 356844 h 547315"/>
                <a:gd name="connsiteX13" fmla="*/ 190471 w 878349"/>
                <a:gd name="connsiteY13" fmla="*/ 166373 h 547315"/>
                <a:gd name="connsiteX14" fmla="*/ 228858 w 878349"/>
                <a:gd name="connsiteY14" fmla="*/ 170243 h 547315"/>
                <a:gd name="connsiteX15" fmla="*/ 244320 w 878349"/>
                <a:gd name="connsiteY15" fmla="*/ 175043 h 547315"/>
                <a:gd name="connsiteX16" fmla="*/ 526204 w 878349"/>
                <a:gd name="connsiteY16" fmla="*/ 4488 h 547315"/>
                <a:gd name="connsiteX0" fmla="*/ 526204 w 878349"/>
                <a:gd name="connsiteY0" fmla="*/ 4488 h 547315"/>
                <a:gd name="connsiteX1" fmla="*/ 753041 w 878349"/>
                <a:gd name="connsiteY1" fmla="*/ 287065 h 547315"/>
                <a:gd name="connsiteX2" fmla="*/ 798544 w 878349"/>
                <a:gd name="connsiteY2" fmla="*/ 296252 h 547315"/>
                <a:gd name="connsiteX3" fmla="*/ 878349 w 878349"/>
                <a:gd name="connsiteY3" fmla="*/ 416649 h 547315"/>
                <a:gd name="connsiteX4" fmla="*/ 798544 w 878349"/>
                <a:gd name="connsiteY4" fmla="*/ 537047 h 547315"/>
                <a:gd name="connsiteX5" fmla="*/ 759827 w 878349"/>
                <a:gd name="connsiteY5" fmla="*/ 544863 h 547315"/>
                <a:gd name="connsiteX6" fmla="*/ 753908 w 878349"/>
                <a:gd name="connsiteY6" fmla="*/ 547315 h 547315"/>
                <a:gd name="connsiteX7" fmla="*/ 747683 w 878349"/>
                <a:gd name="connsiteY7" fmla="*/ 547315 h 547315"/>
                <a:gd name="connsiteX8" fmla="*/ 190471 w 878349"/>
                <a:gd name="connsiteY8" fmla="*/ 547315 h 547315"/>
                <a:gd name="connsiteX9" fmla="*/ 166602 w 878349"/>
                <a:gd name="connsiteY9" fmla="*/ 547315 h 547315"/>
                <a:gd name="connsiteX10" fmla="*/ 158924 w 878349"/>
                <a:gd name="connsiteY10" fmla="*/ 544135 h 547315"/>
                <a:gd name="connsiteX11" fmla="*/ 152084 w 878349"/>
                <a:gd name="connsiteY11" fmla="*/ 543446 h 547315"/>
                <a:gd name="connsiteX12" fmla="*/ 0 w 878349"/>
                <a:gd name="connsiteY12" fmla="*/ 356844 h 547315"/>
                <a:gd name="connsiteX13" fmla="*/ 190471 w 878349"/>
                <a:gd name="connsiteY13" fmla="*/ 166373 h 547315"/>
                <a:gd name="connsiteX14" fmla="*/ 228858 w 878349"/>
                <a:gd name="connsiteY14" fmla="*/ 170243 h 547315"/>
                <a:gd name="connsiteX15" fmla="*/ 244320 w 878349"/>
                <a:gd name="connsiteY15" fmla="*/ 175043 h 547315"/>
                <a:gd name="connsiteX16" fmla="*/ 526204 w 878349"/>
                <a:gd name="connsiteY16" fmla="*/ 4488 h 547315"/>
                <a:gd name="connsiteX0" fmla="*/ 526204 w 878349"/>
                <a:gd name="connsiteY0" fmla="*/ 912 h 543739"/>
                <a:gd name="connsiteX1" fmla="*/ 753041 w 878349"/>
                <a:gd name="connsiteY1" fmla="*/ 283489 h 543739"/>
                <a:gd name="connsiteX2" fmla="*/ 798544 w 878349"/>
                <a:gd name="connsiteY2" fmla="*/ 292676 h 543739"/>
                <a:gd name="connsiteX3" fmla="*/ 878349 w 878349"/>
                <a:gd name="connsiteY3" fmla="*/ 413073 h 543739"/>
                <a:gd name="connsiteX4" fmla="*/ 798544 w 878349"/>
                <a:gd name="connsiteY4" fmla="*/ 533471 h 543739"/>
                <a:gd name="connsiteX5" fmla="*/ 759827 w 878349"/>
                <a:gd name="connsiteY5" fmla="*/ 541287 h 543739"/>
                <a:gd name="connsiteX6" fmla="*/ 753908 w 878349"/>
                <a:gd name="connsiteY6" fmla="*/ 543739 h 543739"/>
                <a:gd name="connsiteX7" fmla="*/ 747683 w 878349"/>
                <a:gd name="connsiteY7" fmla="*/ 543739 h 543739"/>
                <a:gd name="connsiteX8" fmla="*/ 190471 w 878349"/>
                <a:gd name="connsiteY8" fmla="*/ 543739 h 543739"/>
                <a:gd name="connsiteX9" fmla="*/ 166602 w 878349"/>
                <a:gd name="connsiteY9" fmla="*/ 543739 h 543739"/>
                <a:gd name="connsiteX10" fmla="*/ 158924 w 878349"/>
                <a:gd name="connsiteY10" fmla="*/ 540559 h 543739"/>
                <a:gd name="connsiteX11" fmla="*/ 152084 w 878349"/>
                <a:gd name="connsiteY11" fmla="*/ 539870 h 543739"/>
                <a:gd name="connsiteX12" fmla="*/ 0 w 878349"/>
                <a:gd name="connsiteY12" fmla="*/ 353268 h 543739"/>
                <a:gd name="connsiteX13" fmla="*/ 190471 w 878349"/>
                <a:gd name="connsiteY13" fmla="*/ 162797 h 543739"/>
                <a:gd name="connsiteX14" fmla="*/ 228858 w 878349"/>
                <a:gd name="connsiteY14" fmla="*/ 166667 h 543739"/>
                <a:gd name="connsiteX15" fmla="*/ 244320 w 878349"/>
                <a:gd name="connsiteY15" fmla="*/ 171467 h 543739"/>
                <a:gd name="connsiteX16" fmla="*/ 526204 w 878349"/>
                <a:gd name="connsiteY16" fmla="*/ 912 h 543739"/>
                <a:gd name="connsiteX0" fmla="*/ 526204 w 878349"/>
                <a:gd name="connsiteY0" fmla="*/ 2110 h 544937"/>
                <a:gd name="connsiteX1" fmla="*/ 753041 w 878349"/>
                <a:gd name="connsiteY1" fmla="*/ 284687 h 544937"/>
                <a:gd name="connsiteX2" fmla="*/ 798544 w 878349"/>
                <a:gd name="connsiteY2" fmla="*/ 293874 h 544937"/>
                <a:gd name="connsiteX3" fmla="*/ 878349 w 878349"/>
                <a:gd name="connsiteY3" fmla="*/ 414271 h 544937"/>
                <a:gd name="connsiteX4" fmla="*/ 798544 w 878349"/>
                <a:gd name="connsiteY4" fmla="*/ 534669 h 544937"/>
                <a:gd name="connsiteX5" fmla="*/ 759827 w 878349"/>
                <a:gd name="connsiteY5" fmla="*/ 542485 h 544937"/>
                <a:gd name="connsiteX6" fmla="*/ 753908 w 878349"/>
                <a:gd name="connsiteY6" fmla="*/ 544937 h 544937"/>
                <a:gd name="connsiteX7" fmla="*/ 747683 w 878349"/>
                <a:gd name="connsiteY7" fmla="*/ 544937 h 544937"/>
                <a:gd name="connsiteX8" fmla="*/ 190471 w 878349"/>
                <a:gd name="connsiteY8" fmla="*/ 544937 h 544937"/>
                <a:gd name="connsiteX9" fmla="*/ 166602 w 878349"/>
                <a:gd name="connsiteY9" fmla="*/ 544937 h 544937"/>
                <a:gd name="connsiteX10" fmla="*/ 158924 w 878349"/>
                <a:gd name="connsiteY10" fmla="*/ 541757 h 544937"/>
                <a:gd name="connsiteX11" fmla="*/ 152084 w 878349"/>
                <a:gd name="connsiteY11" fmla="*/ 541068 h 544937"/>
                <a:gd name="connsiteX12" fmla="*/ 0 w 878349"/>
                <a:gd name="connsiteY12" fmla="*/ 354466 h 544937"/>
                <a:gd name="connsiteX13" fmla="*/ 190471 w 878349"/>
                <a:gd name="connsiteY13" fmla="*/ 163995 h 544937"/>
                <a:gd name="connsiteX14" fmla="*/ 228858 w 878349"/>
                <a:gd name="connsiteY14" fmla="*/ 167865 h 544937"/>
                <a:gd name="connsiteX15" fmla="*/ 244320 w 878349"/>
                <a:gd name="connsiteY15" fmla="*/ 172665 h 544937"/>
                <a:gd name="connsiteX16" fmla="*/ 526204 w 878349"/>
                <a:gd name="connsiteY16" fmla="*/ 2110 h 544937"/>
                <a:gd name="connsiteX0" fmla="*/ 526204 w 878349"/>
                <a:gd name="connsiteY0" fmla="*/ 2045 h 544872"/>
                <a:gd name="connsiteX1" fmla="*/ 753041 w 878349"/>
                <a:gd name="connsiteY1" fmla="*/ 284622 h 544872"/>
                <a:gd name="connsiteX2" fmla="*/ 798544 w 878349"/>
                <a:gd name="connsiteY2" fmla="*/ 293809 h 544872"/>
                <a:gd name="connsiteX3" fmla="*/ 878349 w 878349"/>
                <a:gd name="connsiteY3" fmla="*/ 414206 h 544872"/>
                <a:gd name="connsiteX4" fmla="*/ 798544 w 878349"/>
                <a:gd name="connsiteY4" fmla="*/ 534604 h 544872"/>
                <a:gd name="connsiteX5" fmla="*/ 759827 w 878349"/>
                <a:gd name="connsiteY5" fmla="*/ 542420 h 544872"/>
                <a:gd name="connsiteX6" fmla="*/ 753908 w 878349"/>
                <a:gd name="connsiteY6" fmla="*/ 544872 h 544872"/>
                <a:gd name="connsiteX7" fmla="*/ 747683 w 878349"/>
                <a:gd name="connsiteY7" fmla="*/ 544872 h 544872"/>
                <a:gd name="connsiteX8" fmla="*/ 190471 w 878349"/>
                <a:gd name="connsiteY8" fmla="*/ 544872 h 544872"/>
                <a:gd name="connsiteX9" fmla="*/ 166602 w 878349"/>
                <a:gd name="connsiteY9" fmla="*/ 544872 h 544872"/>
                <a:gd name="connsiteX10" fmla="*/ 158924 w 878349"/>
                <a:gd name="connsiteY10" fmla="*/ 541692 h 544872"/>
                <a:gd name="connsiteX11" fmla="*/ 152084 w 878349"/>
                <a:gd name="connsiteY11" fmla="*/ 541003 h 544872"/>
                <a:gd name="connsiteX12" fmla="*/ 0 w 878349"/>
                <a:gd name="connsiteY12" fmla="*/ 354401 h 544872"/>
                <a:gd name="connsiteX13" fmla="*/ 190471 w 878349"/>
                <a:gd name="connsiteY13" fmla="*/ 163930 h 544872"/>
                <a:gd name="connsiteX14" fmla="*/ 228858 w 878349"/>
                <a:gd name="connsiteY14" fmla="*/ 167800 h 544872"/>
                <a:gd name="connsiteX15" fmla="*/ 244320 w 878349"/>
                <a:gd name="connsiteY15" fmla="*/ 172600 h 544872"/>
                <a:gd name="connsiteX16" fmla="*/ 526204 w 878349"/>
                <a:gd name="connsiteY16" fmla="*/ 2045 h 544872"/>
                <a:gd name="connsiteX0" fmla="*/ 526204 w 878349"/>
                <a:gd name="connsiteY0" fmla="*/ 3099 h 545926"/>
                <a:gd name="connsiteX1" fmla="*/ 753041 w 878349"/>
                <a:gd name="connsiteY1" fmla="*/ 285676 h 545926"/>
                <a:gd name="connsiteX2" fmla="*/ 798544 w 878349"/>
                <a:gd name="connsiteY2" fmla="*/ 294863 h 545926"/>
                <a:gd name="connsiteX3" fmla="*/ 878349 w 878349"/>
                <a:gd name="connsiteY3" fmla="*/ 415260 h 545926"/>
                <a:gd name="connsiteX4" fmla="*/ 798544 w 878349"/>
                <a:gd name="connsiteY4" fmla="*/ 535658 h 545926"/>
                <a:gd name="connsiteX5" fmla="*/ 759827 w 878349"/>
                <a:gd name="connsiteY5" fmla="*/ 543474 h 545926"/>
                <a:gd name="connsiteX6" fmla="*/ 753908 w 878349"/>
                <a:gd name="connsiteY6" fmla="*/ 545926 h 545926"/>
                <a:gd name="connsiteX7" fmla="*/ 747683 w 878349"/>
                <a:gd name="connsiteY7" fmla="*/ 545926 h 545926"/>
                <a:gd name="connsiteX8" fmla="*/ 190471 w 878349"/>
                <a:gd name="connsiteY8" fmla="*/ 545926 h 545926"/>
                <a:gd name="connsiteX9" fmla="*/ 166602 w 878349"/>
                <a:gd name="connsiteY9" fmla="*/ 545926 h 545926"/>
                <a:gd name="connsiteX10" fmla="*/ 158924 w 878349"/>
                <a:gd name="connsiteY10" fmla="*/ 542746 h 545926"/>
                <a:gd name="connsiteX11" fmla="*/ 152084 w 878349"/>
                <a:gd name="connsiteY11" fmla="*/ 542057 h 545926"/>
                <a:gd name="connsiteX12" fmla="*/ 0 w 878349"/>
                <a:gd name="connsiteY12" fmla="*/ 355455 h 545926"/>
                <a:gd name="connsiteX13" fmla="*/ 190471 w 878349"/>
                <a:gd name="connsiteY13" fmla="*/ 164984 h 545926"/>
                <a:gd name="connsiteX14" fmla="*/ 228858 w 878349"/>
                <a:gd name="connsiteY14" fmla="*/ 168854 h 545926"/>
                <a:gd name="connsiteX15" fmla="*/ 244320 w 878349"/>
                <a:gd name="connsiteY15" fmla="*/ 173654 h 545926"/>
                <a:gd name="connsiteX16" fmla="*/ 526204 w 878349"/>
                <a:gd name="connsiteY16" fmla="*/ 3099 h 545926"/>
                <a:gd name="connsiteX0" fmla="*/ 526204 w 878349"/>
                <a:gd name="connsiteY0" fmla="*/ 2823 h 545650"/>
                <a:gd name="connsiteX1" fmla="*/ 753041 w 878349"/>
                <a:gd name="connsiteY1" fmla="*/ 285400 h 545650"/>
                <a:gd name="connsiteX2" fmla="*/ 798544 w 878349"/>
                <a:gd name="connsiteY2" fmla="*/ 294587 h 545650"/>
                <a:gd name="connsiteX3" fmla="*/ 878349 w 878349"/>
                <a:gd name="connsiteY3" fmla="*/ 414984 h 545650"/>
                <a:gd name="connsiteX4" fmla="*/ 798544 w 878349"/>
                <a:gd name="connsiteY4" fmla="*/ 535382 h 545650"/>
                <a:gd name="connsiteX5" fmla="*/ 759827 w 878349"/>
                <a:gd name="connsiteY5" fmla="*/ 543198 h 545650"/>
                <a:gd name="connsiteX6" fmla="*/ 753908 w 878349"/>
                <a:gd name="connsiteY6" fmla="*/ 545650 h 545650"/>
                <a:gd name="connsiteX7" fmla="*/ 747683 w 878349"/>
                <a:gd name="connsiteY7" fmla="*/ 545650 h 545650"/>
                <a:gd name="connsiteX8" fmla="*/ 190471 w 878349"/>
                <a:gd name="connsiteY8" fmla="*/ 545650 h 545650"/>
                <a:gd name="connsiteX9" fmla="*/ 166602 w 878349"/>
                <a:gd name="connsiteY9" fmla="*/ 545650 h 545650"/>
                <a:gd name="connsiteX10" fmla="*/ 158924 w 878349"/>
                <a:gd name="connsiteY10" fmla="*/ 542470 h 545650"/>
                <a:gd name="connsiteX11" fmla="*/ 152084 w 878349"/>
                <a:gd name="connsiteY11" fmla="*/ 541781 h 545650"/>
                <a:gd name="connsiteX12" fmla="*/ 0 w 878349"/>
                <a:gd name="connsiteY12" fmla="*/ 355179 h 545650"/>
                <a:gd name="connsiteX13" fmla="*/ 190471 w 878349"/>
                <a:gd name="connsiteY13" fmla="*/ 164708 h 545650"/>
                <a:gd name="connsiteX14" fmla="*/ 228858 w 878349"/>
                <a:gd name="connsiteY14" fmla="*/ 168578 h 545650"/>
                <a:gd name="connsiteX15" fmla="*/ 244320 w 878349"/>
                <a:gd name="connsiteY15" fmla="*/ 173378 h 545650"/>
                <a:gd name="connsiteX16" fmla="*/ 526204 w 878349"/>
                <a:gd name="connsiteY16" fmla="*/ 2823 h 545650"/>
                <a:gd name="connsiteX0" fmla="*/ 526204 w 878349"/>
                <a:gd name="connsiteY0" fmla="*/ 2823 h 545650"/>
                <a:gd name="connsiteX1" fmla="*/ 753041 w 878349"/>
                <a:gd name="connsiteY1" fmla="*/ 285400 h 545650"/>
                <a:gd name="connsiteX2" fmla="*/ 878349 w 878349"/>
                <a:gd name="connsiteY2" fmla="*/ 414984 h 545650"/>
                <a:gd name="connsiteX3" fmla="*/ 798544 w 878349"/>
                <a:gd name="connsiteY3" fmla="*/ 535382 h 545650"/>
                <a:gd name="connsiteX4" fmla="*/ 759827 w 878349"/>
                <a:gd name="connsiteY4" fmla="*/ 543198 h 545650"/>
                <a:gd name="connsiteX5" fmla="*/ 753908 w 878349"/>
                <a:gd name="connsiteY5" fmla="*/ 545650 h 545650"/>
                <a:gd name="connsiteX6" fmla="*/ 747683 w 878349"/>
                <a:gd name="connsiteY6" fmla="*/ 545650 h 545650"/>
                <a:gd name="connsiteX7" fmla="*/ 190471 w 878349"/>
                <a:gd name="connsiteY7" fmla="*/ 545650 h 545650"/>
                <a:gd name="connsiteX8" fmla="*/ 166602 w 878349"/>
                <a:gd name="connsiteY8" fmla="*/ 545650 h 545650"/>
                <a:gd name="connsiteX9" fmla="*/ 158924 w 878349"/>
                <a:gd name="connsiteY9" fmla="*/ 542470 h 545650"/>
                <a:gd name="connsiteX10" fmla="*/ 152084 w 878349"/>
                <a:gd name="connsiteY10" fmla="*/ 541781 h 545650"/>
                <a:gd name="connsiteX11" fmla="*/ 0 w 878349"/>
                <a:gd name="connsiteY11" fmla="*/ 355179 h 545650"/>
                <a:gd name="connsiteX12" fmla="*/ 190471 w 878349"/>
                <a:gd name="connsiteY12" fmla="*/ 164708 h 545650"/>
                <a:gd name="connsiteX13" fmla="*/ 228858 w 878349"/>
                <a:gd name="connsiteY13" fmla="*/ 168578 h 545650"/>
                <a:gd name="connsiteX14" fmla="*/ 244320 w 878349"/>
                <a:gd name="connsiteY14" fmla="*/ 173378 h 545650"/>
                <a:gd name="connsiteX15" fmla="*/ 526204 w 878349"/>
                <a:gd name="connsiteY15" fmla="*/ 2823 h 545650"/>
                <a:gd name="connsiteX0" fmla="*/ 526204 w 878349"/>
                <a:gd name="connsiteY0" fmla="*/ 2823 h 545650"/>
                <a:gd name="connsiteX1" fmla="*/ 753041 w 878349"/>
                <a:gd name="connsiteY1" fmla="*/ 285400 h 545650"/>
                <a:gd name="connsiteX2" fmla="*/ 878349 w 878349"/>
                <a:gd name="connsiteY2" fmla="*/ 414984 h 545650"/>
                <a:gd name="connsiteX3" fmla="*/ 798544 w 878349"/>
                <a:gd name="connsiteY3" fmla="*/ 535382 h 545650"/>
                <a:gd name="connsiteX4" fmla="*/ 759827 w 878349"/>
                <a:gd name="connsiteY4" fmla="*/ 543198 h 545650"/>
                <a:gd name="connsiteX5" fmla="*/ 747683 w 878349"/>
                <a:gd name="connsiteY5" fmla="*/ 545650 h 545650"/>
                <a:gd name="connsiteX6" fmla="*/ 190471 w 878349"/>
                <a:gd name="connsiteY6" fmla="*/ 545650 h 545650"/>
                <a:gd name="connsiteX7" fmla="*/ 166602 w 878349"/>
                <a:gd name="connsiteY7" fmla="*/ 545650 h 545650"/>
                <a:gd name="connsiteX8" fmla="*/ 158924 w 878349"/>
                <a:gd name="connsiteY8" fmla="*/ 542470 h 545650"/>
                <a:gd name="connsiteX9" fmla="*/ 152084 w 878349"/>
                <a:gd name="connsiteY9" fmla="*/ 541781 h 545650"/>
                <a:gd name="connsiteX10" fmla="*/ 0 w 878349"/>
                <a:gd name="connsiteY10" fmla="*/ 355179 h 545650"/>
                <a:gd name="connsiteX11" fmla="*/ 190471 w 878349"/>
                <a:gd name="connsiteY11" fmla="*/ 164708 h 545650"/>
                <a:gd name="connsiteX12" fmla="*/ 228858 w 878349"/>
                <a:gd name="connsiteY12" fmla="*/ 168578 h 545650"/>
                <a:gd name="connsiteX13" fmla="*/ 244320 w 878349"/>
                <a:gd name="connsiteY13" fmla="*/ 173378 h 545650"/>
                <a:gd name="connsiteX14" fmla="*/ 526204 w 878349"/>
                <a:gd name="connsiteY14" fmla="*/ 2823 h 545650"/>
                <a:gd name="connsiteX0" fmla="*/ 526204 w 878349"/>
                <a:gd name="connsiteY0" fmla="*/ 2823 h 545650"/>
                <a:gd name="connsiteX1" fmla="*/ 753041 w 878349"/>
                <a:gd name="connsiteY1" fmla="*/ 285400 h 545650"/>
                <a:gd name="connsiteX2" fmla="*/ 878349 w 878349"/>
                <a:gd name="connsiteY2" fmla="*/ 414984 h 545650"/>
                <a:gd name="connsiteX3" fmla="*/ 798544 w 878349"/>
                <a:gd name="connsiteY3" fmla="*/ 535382 h 545650"/>
                <a:gd name="connsiteX4" fmla="*/ 747683 w 878349"/>
                <a:gd name="connsiteY4" fmla="*/ 545650 h 545650"/>
                <a:gd name="connsiteX5" fmla="*/ 190471 w 878349"/>
                <a:gd name="connsiteY5" fmla="*/ 545650 h 545650"/>
                <a:gd name="connsiteX6" fmla="*/ 166602 w 878349"/>
                <a:gd name="connsiteY6" fmla="*/ 545650 h 545650"/>
                <a:gd name="connsiteX7" fmla="*/ 158924 w 878349"/>
                <a:gd name="connsiteY7" fmla="*/ 542470 h 545650"/>
                <a:gd name="connsiteX8" fmla="*/ 152084 w 878349"/>
                <a:gd name="connsiteY8" fmla="*/ 541781 h 545650"/>
                <a:gd name="connsiteX9" fmla="*/ 0 w 878349"/>
                <a:gd name="connsiteY9" fmla="*/ 355179 h 545650"/>
                <a:gd name="connsiteX10" fmla="*/ 190471 w 878349"/>
                <a:gd name="connsiteY10" fmla="*/ 164708 h 545650"/>
                <a:gd name="connsiteX11" fmla="*/ 228858 w 878349"/>
                <a:gd name="connsiteY11" fmla="*/ 168578 h 545650"/>
                <a:gd name="connsiteX12" fmla="*/ 244320 w 878349"/>
                <a:gd name="connsiteY12" fmla="*/ 173378 h 545650"/>
                <a:gd name="connsiteX13" fmla="*/ 526204 w 878349"/>
                <a:gd name="connsiteY13" fmla="*/ 2823 h 545650"/>
                <a:gd name="connsiteX0" fmla="*/ 526204 w 878349"/>
                <a:gd name="connsiteY0" fmla="*/ 2823 h 545650"/>
                <a:gd name="connsiteX1" fmla="*/ 753041 w 878349"/>
                <a:gd name="connsiteY1" fmla="*/ 285400 h 545650"/>
                <a:gd name="connsiteX2" fmla="*/ 878349 w 878349"/>
                <a:gd name="connsiteY2" fmla="*/ 414984 h 545650"/>
                <a:gd name="connsiteX3" fmla="*/ 747683 w 878349"/>
                <a:gd name="connsiteY3" fmla="*/ 545650 h 545650"/>
                <a:gd name="connsiteX4" fmla="*/ 190471 w 878349"/>
                <a:gd name="connsiteY4" fmla="*/ 545650 h 545650"/>
                <a:gd name="connsiteX5" fmla="*/ 166602 w 878349"/>
                <a:gd name="connsiteY5" fmla="*/ 545650 h 545650"/>
                <a:gd name="connsiteX6" fmla="*/ 158924 w 878349"/>
                <a:gd name="connsiteY6" fmla="*/ 542470 h 545650"/>
                <a:gd name="connsiteX7" fmla="*/ 152084 w 878349"/>
                <a:gd name="connsiteY7" fmla="*/ 541781 h 545650"/>
                <a:gd name="connsiteX8" fmla="*/ 0 w 878349"/>
                <a:gd name="connsiteY8" fmla="*/ 355179 h 545650"/>
                <a:gd name="connsiteX9" fmla="*/ 190471 w 878349"/>
                <a:gd name="connsiteY9" fmla="*/ 164708 h 545650"/>
                <a:gd name="connsiteX10" fmla="*/ 228858 w 878349"/>
                <a:gd name="connsiteY10" fmla="*/ 168578 h 545650"/>
                <a:gd name="connsiteX11" fmla="*/ 244320 w 878349"/>
                <a:gd name="connsiteY11" fmla="*/ 173378 h 545650"/>
                <a:gd name="connsiteX12" fmla="*/ 526204 w 878349"/>
                <a:gd name="connsiteY12" fmla="*/ 2823 h 545650"/>
                <a:gd name="connsiteX0" fmla="*/ 526204 w 878349"/>
                <a:gd name="connsiteY0" fmla="*/ 2823 h 545650"/>
                <a:gd name="connsiteX1" fmla="*/ 753041 w 878349"/>
                <a:gd name="connsiteY1" fmla="*/ 285400 h 545650"/>
                <a:gd name="connsiteX2" fmla="*/ 878349 w 878349"/>
                <a:gd name="connsiteY2" fmla="*/ 414984 h 545650"/>
                <a:gd name="connsiteX3" fmla="*/ 747683 w 878349"/>
                <a:gd name="connsiteY3" fmla="*/ 545650 h 545650"/>
                <a:gd name="connsiteX4" fmla="*/ 190471 w 878349"/>
                <a:gd name="connsiteY4" fmla="*/ 545650 h 545650"/>
                <a:gd name="connsiteX5" fmla="*/ 166602 w 878349"/>
                <a:gd name="connsiteY5" fmla="*/ 545650 h 545650"/>
                <a:gd name="connsiteX6" fmla="*/ 158924 w 878349"/>
                <a:gd name="connsiteY6" fmla="*/ 542470 h 545650"/>
                <a:gd name="connsiteX7" fmla="*/ 152084 w 878349"/>
                <a:gd name="connsiteY7" fmla="*/ 541781 h 545650"/>
                <a:gd name="connsiteX8" fmla="*/ 0 w 878349"/>
                <a:gd name="connsiteY8" fmla="*/ 355179 h 545650"/>
                <a:gd name="connsiteX9" fmla="*/ 190471 w 878349"/>
                <a:gd name="connsiteY9" fmla="*/ 164708 h 545650"/>
                <a:gd name="connsiteX10" fmla="*/ 228858 w 878349"/>
                <a:gd name="connsiteY10" fmla="*/ 168578 h 545650"/>
                <a:gd name="connsiteX11" fmla="*/ 244320 w 878349"/>
                <a:gd name="connsiteY11" fmla="*/ 173378 h 545650"/>
                <a:gd name="connsiteX12" fmla="*/ 526204 w 878349"/>
                <a:gd name="connsiteY12" fmla="*/ 2823 h 545650"/>
                <a:gd name="connsiteX0" fmla="*/ 526204 w 878381"/>
                <a:gd name="connsiteY0" fmla="*/ 2823 h 545650"/>
                <a:gd name="connsiteX1" fmla="*/ 753041 w 878381"/>
                <a:gd name="connsiteY1" fmla="*/ 285400 h 545650"/>
                <a:gd name="connsiteX2" fmla="*/ 878349 w 878381"/>
                <a:gd name="connsiteY2" fmla="*/ 414984 h 545650"/>
                <a:gd name="connsiteX3" fmla="*/ 747683 w 878381"/>
                <a:gd name="connsiteY3" fmla="*/ 545650 h 545650"/>
                <a:gd name="connsiteX4" fmla="*/ 190471 w 878381"/>
                <a:gd name="connsiteY4" fmla="*/ 545650 h 545650"/>
                <a:gd name="connsiteX5" fmla="*/ 166602 w 878381"/>
                <a:gd name="connsiteY5" fmla="*/ 545650 h 545650"/>
                <a:gd name="connsiteX6" fmla="*/ 158924 w 878381"/>
                <a:gd name="connsiteY6" fmla="*/ 542470 h 545650"/>
                <a:gd name="connsiteX7" fmla="*/ 152084 w 878381"/>
                <a:gd name="connsiteY7" fmla="*/ 541781 h 545650"/>
                <a:gd name="connsiteX8" fmla="*/ 0 w 878381"/>
                <a:gd name="connsiteY8" fmla="*/ 355179 h 545650"/>
                <a:gd name="connsiteX9" fmla="*/ 190471 w 878381"/>
                <a:gd name="connsiteY9" fmla="*/ 164708 h 545650"/>
                <a:gd name="connsiteX10" fmla="*/ 228858 w 878381"/>
                <a:gd name="connsiteY10" fmla="*/ 168578 h 545650"/>
                <a:gd name="connsiteX11" fmla="*/ 244320 w 878381"/>
                <a:gd name="connsiteY11" fmla="*/ 173378 h 545650"/>
                <a:gd name="connsiteX12" fmla="*/ 526204 w 878381"/>
                <a:gd name="connsiteY12" fmla="*/ 2823 h 545650"/>
                <a:gd name="connsiteX0" fmla="*/ 526204 w 878360"/>
                <a:gd name="connsiteY0" fmla="*/ 2823 h 545650"/>
                <a:gd name="connsiteX1" fmla="*/ 753041 w 878360"/>
                <a:gd name="connsiteY1" fmla="*/ 285400 h 545650"/>
                <a:gd name="connsiteX2" fmla="*/ 878349 w 878360"/>
                <a:gd name="connsiteY2" fmla="*/ 414984 h 545650"/>
                <a:gd name="connsiteX3" fmla="*/ 747683 w 878360"/>
                <a:gd name="connsiteY3" fmla="*/ 545650 h 545650"/>
                <a:gd name="connsiteX4" fmla="*/ 190471 w 878360"/>
                <a:gd name="connsiteY4" fmla="*/ 545650 h 545650"/>
                <a:gd name="connsiteX5" fmla="*/ 166602 w 878360"/>
                <a:gd name="connsiteY5" fmla="*/ 545650 h 545650"/>
                <a:gd name="connsiteX6" fmla="*/ 158924 w 878360"/>
                <a:gd name="connsiteY6" fmla="*/ 542470 h 545650"/>
                <a:gd name="connsiteX7" fmla="*/ 152084 w 878360"/>
                <a:gd name="connsiteY7" fmla="*/ 541781 h 545650"/>
                <a:gd name="connsiteX8" fmla="*/ 0 w 878360"/>
                <a:gd name="connsiteY8" fmla="*/ 355179 h 545650"/>
                <a:gd name="connsiteX9" fmla="*/ 190471 w 878360"/>
                <a:gd name="connsiteY9" fmla="*/ 164708 h 545650"/>
                <a:gd name="connsiteX10" fmla="*/ 228858 w 878360"/>
                <a:gd name="connsiteY10" fmla="*/ 168578 h 545650"/>
                <a:gd name="connsiteX11" fmla="*/ 244320 w 878360"/>
                <a:gd name="connsiteY11" fmla="*/ 173378 h 545650"/>
                <a:gd name="connsiteX12" fmla="*/ 526204 w 878360"/>
                <a:gd name="connsiteY12" fmla="*/ 2823 h 545650"/>
                <a:gd name="connsiteX0" fmla="*/ 526204 w 878381"/>
                <a:gd name="connsiteY0" fmla="*/ 2823 h 545650"/>
                <a:gd name="connsiteX1" fmla="*/ 753041 w 878381"/>
                <a:gd name="connsiteY1" fmla="*/ 285400 h 545650"/>
                <a:gd name="connsiteX2" fmla="*/ 878349 w 878381"/>
                <a:gd name="connsiteY2" fmla="*/ 414984 h 545650"/>
                <a:gd name="connsiteX3" fmla="*/ 747683 w 878381"/>
                <a:gd name="connsiteY3" fmla="*/ 545650 h 545650"/>
                <a:gd name="connsiteX4" fmla="*/ 190471 w 878381"/>
                <a:gd name="connsiteY4" fmla="*/ 545650 h 545650"/>
                <a:gd name="connsiteX5" fmla="*/ 166602 w 878381"/>
                <a:gd name="connsiteY5" fmla="*/ 545650 h 545650"/>
                <a:gd name="connsiteX6" fmla="*/ 158924 w 878381"/>
                <a:gd name="connsiteY6" fmla="*/ 542470 h 545650"/>
                <a:gd name="connsiteX7" fmla="*/ 152084 w 878381"/>
                <a:gd name="connsiteY7" fmla="*/ 541781 h 545650"/>
                <a:gd name="connsiteX8" fmla="*/ 0 w 878381"/>
                <a:gd name="connsiteY8" fmla="*/ 355179 h 545650"/>
                <a:gd name="connsiteX9" fmla="*/ 190471 w 878381"/>
                <a:gd name="connsiteY9" fmla="*/ 164708 h 545650"/>
                <a:gd name="connsiteX10" fmla="*/ 228858 w 878381"/>
                <a:gd name="connsiteY10" fmla="*/ 168578 h 545650"/>
                <a:gd name="connsiteX11" fmla="*/ 244320 w 878381"/>
                <a:gd name="connsiteY11" fmla="*/ 173378 h 545650"/>
                <a:gd name="connsiteX12" fmla="*/ 526204 w 878381"/>
                <a:gd name="connsiteY12" fmla="*/ 2823 h 545650"/>
                <a:gd name="connsiteX0" fmla="*/ 526204 w 878381"/>
                <a:gd name="connsiteY0" fmla="*/ 2823 h 545650"/>
                <a:gd name="connsiteX1" fmla="*/ 753041 w 878381"/>
                <a:gd name="connsiteY1" fmla="*/ 285400 h 545650"/>
                <a:gd name="connsiteX2" fmla="*/ 878349 w 878381"/>
                <a:gd name="connsiteY2" fmla="*/ 414984 h 545650"/>
                <a:gd name="connsiteX3" fmla="*/ 747683 w 878381"/>
                <a:gd name="connsiteY3" fmla="*/ 545650 h 545650"/>
                <a:gd name="connsiteX4" fmla="*/ 190471 w 878381"/>
                <a:gd name="connsiteY4" fmla="*/ 545650 h 545650"/>
                <a:gd name="connsiteX5" fmla="*/ 166602 w 878381"/>
                <a:gd name="connsiteY5" fmla="*/ 545650 h 545650"/>
                <a:gd name="connsiteX6" fmla="*/ 158924 w 878381"/>
                <a:gd name="connsiteY6" fmla="*/ 542470 h 545650"/>
                <a:gd name="connsiteX7" fmla="*/ 152084 w 878381"/>
                <a:gd name="connsiteY7" fmla="*/ 541781 h 545650"/>
                <a:gd name="connsiteX8" fmla="*/ 0 w 878381"/>
                <a:gd name="connsiteY8" fmla="*/ 355179 h 545650"/>
                <a:gd name="connsiteX9" fmla="*/ 190471 w 878381"/>
                <a:gd name="connsiteY9" fmla="*/ 164708 h 545650"/>
                <a:gd name="connsiteX10" fmla="*/ 228858 w 878381"/>
                <a:gd name="connsiteY10" fmla="*/ 168578 h 545650"/>
                <a:gd name="connsiteX11" fmla="*/ 244320 w 878381"/>
                <a:gd name="connsiteY11" fmla="*/ 173378 h 545650"/>
                <a:gd name="connsiteX12" fmla="*/ 526204 w 878381"/>
                <a:gd name="connsiteY12" fmla="*/ 2823 h 545650"/>
                <a:gd name="connsiteX0" fmla="*/ 526204 w 878351"/>
                <a:gd name="connsiteY0" fmla="*/ 2823 h 545650"/>
                <a:gd name="connsiteX1" fmla="*/ 753041 w 878351"/>
                <a:gd name="connsiteY1" fmla="*/ 285400 h 545650"/>
                <a:gd name="connsiteX2" fmla="*/ 878349 w 878351"/>
                <a:gd name="connsiteY2" fmla="*/ 414984 h 545650"/>
                <a:gd name="connsiteX3" fmla="*/ 747683 w 878351"/>
                <a:gd name="connsiteY3" fmla="*/ 545650 h 545650"/>
                <a:gd name="connsiteX4" fmla="*/ 190471 w 878351"/>
                <a:gd name="connsiteY4" fmla="*/ 545650 h 545650"/>
                <a:gd name="connsiteX5" fmla="*/ 166602 w 878351"/>
                <a:gd name="connsiteY5" fmla="*/ 545650 h 545650"/>
                <a:gd name="connsiteX6" fmla="*/ 158924 w 878351"/>
                <a:gd name="connsiteY6" fmla="*/ 542470 h 545650"/>
                <a:gd name="connsiteX7" fmla="*/ 152084 w 878351"/>
                <a:gd name="connsiteY7" fmla="*/ 541781 h 545650"/>
                <a:gd name="connsiteX8" fmla="*/ 0 w 878351"/>
                <a:gd name="connsiteY8" fmla="*/ 355179 h 545650"/>
                <a:gd name="connsiteX9" fmla="*/ 190471 w 878351"/>
                <a:gd name="connsiteY9" fmla="*/ 164708 h 545650"/>
                <a:gd name="connsiteX10" fmla="*/ 228858 w 878351"/>
                <a:gd name="connsiteY10" fmla="*/ 168578 h 545650"/>
                <a:gd name="connsiteX11" fmla="*/ 244320 w 878351"/>
                <a:gd name="connsiteY11" fmla="*/ 173378 h 545650"/>
                <a:gd name="connsiteX12" fmla="*/ 526204 w 878351"/>
                <a:gd name="connsiteY12" fmla="*/ 2823 h 545650"/>
                <a:gd name="connsiteX0" fmla="*/ 526204 w 878349"/>
                <a:gd name="connsiteY0" fmla="*/ 2823 h 545651"/>
                <a:gd name="connsiteX1" fmla="*/ 753041 w 878349"/>
                <a:gd name="connsiteY1" fmla="*/ 285400 h 545651"/>
                <a:gd name="connsiteX2" fmla="*/ 878349 w 878349"/>
                <a:gd name="connsiteY2" fmla="*/ 414984 h 545651"/>
                <a:gd name="connsiteX3" fmla="*/ 747683 w 878349"/>
                <a:gd name="connsiteY3" fmla="*/ 545650 h 545651"/>
                <a:gd name="connsiteX4" fmla="*/ 190471 w 878349"/>
                <a:gd name="connsiteY4" fmla="*/ 545650 h 545651"/>
                <a:gd name="connsiteX5" fmla="*/ 166602 w 878349"/>
                <a:gd name="connsiteY5" fmla="*/ 545650 h 545651"/>
                <a:gd name="connsiteX6" fmla="*/ 158924 w 878349"/>
                <a:gd name="connsiteY6" fmla="*/ 542470 h 545651"/>
                <a:gd name="connsiteX7" fmla="*/ 152084 w 878349"/>
                <a:gd name="connsiteY7" fmla="*/ 541781 h 545651"/>
                <a:gd name="connsiteX8" fmla="*/ 0 w 878349"/>
                <a:gd name="connsiteY8" fmla="*/ 355179 h 545651"/>
                <a:gd name="connsiteX9" fmla="*/ 190471 w 878349"/>
                <a:gd name="connsiteY9" fmla="*/ 164708 h 545651"/>
                <a:gd name="connsiteX10" fmla="*/ 228858 w 878349"/>
                <a:gd name="connsiteY10" fmla="*/ 168578 h 545651"/>
                <a:gd name="connsiteX11" fmla="*/ 244320 w 878349"/>
                <a:gd name="connsiteY11" fmla="*/ 173378 h 545651"/>
                <a:gd name="connsiteX12" fmla="*/ 526204 w 878349"/>
                <a:gd name="connsiteY12" fmla="*/ 2823 h 545651"/>
                <a:gd name="connsiteX0" fmla="*/ 526204 w 878349"/>
                <a:gd name="connsiteY0" fmla="*/ 2823 h 545651"/>
                <a:gd name="connsiteX1" fmla="*/ 753041 w 878349"/>
                <a:gd name="connsiteY1" fmla="*/ 285400 h 545651"/>
                <a:gd name="connsiteX2" fmla="*/ 878349 w 878349"/>
                <a:gd name="connsiteY2" fmla="*/ 414984 h 545651"/>
                <a:gd name="connsiteX3" fmla="*/ 747683 w 878349"/>
                <a:gd name="connsiteY3" fmla="*/ 545650 h 545651"/>
                <a:gd name="connsiteX4" fmla="*/ 190471 w 878349"/>
                <a:gd name="connsiteY4" fmla="*/ 545650 h 545651"/>
                <a:gd name="connsiteX5" fmla="*/ 166602 w 878349"/>
                <a:gd name="connsiteY5" fmla="*/ 545650 h 545651"/>
                <a:gd name="connsiteX6" fmla="*/ 158924 w 878349"/>
                <a:gd name="connsiteY6" fmla="*/ 542470 h 545651"/>
                <a:gd name="connsiteX7" fmla="*/ 152084 w 878349"/>
                <a:gd name="connsiteY7" fmla="*/ 541781 h 545651"/>
                <a:gd name="connsiteX8" fmla="*/ 0 w 878349"/>
                <a:gd name="connsiteY8" fmla="*/ 355179 h 545651"/>
                <a:gd name="connsiteX9" fmla="*/ 190471 w 878349"/>
                <a:gd name="connsiteY9" fmla="*/ 164708 h 545651"/>
                <a:gd name="connsiteX10" fmla="*/ 228858 w 878349"/>
                <a:gd name="connsiteY10" fmla="*/ 168578 h 545651"/>
                <a:gd name="connsiteX11" fmla="*/ 244320 w 878349"/>
                <a:gd name="connsiteY11" fmla="*/ 173378 h 545651"/>
                <a:gd name="connsiteX12" fmla="*/ 526204 w 878349"/>
                <a:gd name="connsiteY12" fmla="*/ 2823 h 545651"/>
                <a:gd name="connsiteX0" fmla="*/ 526204 w 878349"/>
                <a:gd name="connsiteY0" fmla="*/ 2823 h 545651"/>
                <a:gd name="connsiteX1" fmla="*/ 753041 w 878349"/>
                <a:gd name="connsiteY1" fmla="*/ 285400 h 545651"/>
                <a:gd name="connsiteX2" fmla="*/ 878349 w 878349"/>
                <a:gd name="connsiteY2" fmla="*/ 414984 h 545651"/>
                <a:gd name="connsiteX3" fmla="*/ 747683 w 878349"/>
                <a:gd name="connsiteY3" fmla="*/ 545650 h 545651"/>
                <a:gd name="connsiteX4" fmla="*/ 190471 w 878349"/>
                <a:gd name="connsiteY4" fmla="*/ 545650 h 545651"/>
                <a:gd name="connsiteX5" fmla="*/ 166602 w 878349"/>
                <a:gd name="connsiteY5" fmla="*/ 545650 h 545651"/>
                <a:gd name="connsiteX6" fmla="*/ 158924 w 878349"/>
                <a:gd name="connsiteY6" fmla="*/ 542470 h 545651"/>
                <a:gd name="connsiteX7" fmla="*/ 152084 w 878349"/>
                <a:gd name="connsiteY7" fmla="*/ 541781 h 545651"/>
                <a:gd name="connsiteX8" fmla="*/ 0 w 878349"/>
                <a:gd name="connsiteY8" fmla="*/ 355179 h 545651"/>
                <a:gd name="connsiteX9" fmla="*/ 190471 w 878349"/>
                <a:gd name="connsiteY9" fmla="*/ 164708 h 545651"/>
                <a:gd name="connsiteX10" fmla="*/ 228858 w 878349"/>
                <a:gd name="connsiteY10" fmla="*/ 168578 h 545651"/>
                <a:gd name="connsiteX11" fmla="*/ 244320 w 878349"/>
                <a:gd name="connsiteY11" fmla="*/ 173378 h 545651"/>
                <a:gd name="connsiteX12" fmla="*/ 526204 w 878349"/>
                <a:gd name="connsiteY12" fmla="*/ 2823 h 545651"/>
                <a:gd name="connsiteX0" fmla="*/ 527585 w 879730"/>
                <a:gd name="connsiteY0" fmla="*/ 2823 h 545651"/>
                <a:gd name="connsiteX1" fmla="*/ 754422 w 879730"/>
                <a:gd name="connsiteY1" fmla="*/ 285400 h 545651"/>
                <a:gd name="connsiteX2" fmla="*/ 879730 w 879730"/>
                <a:gd name="connsiteY2" fmla="*/ 414984 h 545651"/>
                <a:gd name="connsiteX3" fmla="*/ 749064 w 879730"/>
                <a:gd name="connsiteY3" fmla="*/ 545650 h 545651"/>
                <a:gd name="connsiteX4" fmla="*/ 191852 w 879730"/>
                <a:gd name="connsiteY4" fmla="*/ 545650 h 545651"/>
                <a:gd name="connsiteX5" fmla="*/ 167983 w 879730"/>
                <a:gd name="connsiteY5" fmla="*/ 545650 h 545651"/>
                <a:gd name="connsiteX6" fmla="*/ 160305 w 879730"/>
                <a:gd name="connsiteY6" fmla="*/ 542470 h 545651"/>
                <a:gd name="connsiteX7" fmla="*/ 153465 w 879730"/>
                <a:gd name="connsiteY7" fmla="*/ 541781 h 545651"/>
                <a:gd name="connsiteX8" fmla="*/ 1381 w 879730"/>
                <a:gd name="connsiteY8" fmla="*/ 355179 h 545651"/>
                <a:gd name="connsiteX9" fmla="*/ 230239 w 879730"/>
                <a:gd name="connsiteY9" fmla="*/ 168578 h 545651"/>
                <a:gd name="connsiteX10" fmla="*/ 245701 w 879730"/>
                <a:gd name="connsiteY10" fmla="*/ 173378 h 545651"/>
                <a:gd name="connsiteX11" fmla="*/ 527585 w 879730"/>
                <a:gd name="connsiteY11" fmla="*/ 2823 h 545651"/>
                <a:gd name="connsiteX0" fmla="*/ 528098 w 880243"/>
                <a:gd name="connsiteY0" fmla="*/ 2823 h 545651"/>
                <a:gd name="connsiteX1" fmla="*/ 754935 w 880243"/>
                <a:gd name="connsiteY1" fmla="*/ 285400 h 545651"/>
                <a:gd name="connsiteX2" fmla="*/ 880243 w 880243"/>
                <a:gd name="connsiteY2" fmla="*/ 414984 h 545651"/>
                <a:gd name="connsiteX3" fmla="*/ 749577 w 880243"/>
                <a:gd name="connsiteY3" fmla="*/ 545650 h 545651"/>
                <a:gd name="connsiteX4" fmla="*/ 192365 w 880243"/>
                <a:gd name="connsiteY4" fmla="*/ 545650 h 545651"/>
                <a:gd name="connsiteX5" fmla="*/ 168496 w 880243"/>
                <a:gd name="connsiteY5" fmla="*/ 545650 h 545651"/>
                <a:gd name="connsiteX6" fmla="*/ 160818 w 880243"/>
                <a:gd name="connsiteY6" fmla="*/ 542470 h 545651"/>
                <a:gd name="connsiteX7" fmla="*/ 153978 w 880243"/>
                <a:gd name="connsiteY7" fmla="*/ 541781 h 545651"/>
                <a:gd name="connsiteX8" fmla="*/ 1894 w 880243"/>
                <a:gd name="connsiteY8" fmla="*/ 355179 h 545651"/>
                <a:gd name="connsiteX9" fmla="*/ 246214 w 880243"/>
                <a:gd name="connsiteY9" fmla="*/ 173378 h 545651"/>
                <a:gd name="connsiteX10" fmla="*/ 528098 w 880243"/>
                <a:gd name="connsiteY10" fmla="*/ 2823 h 545651"/>
                <a:gd name="connsiteX0" fmla="*/ 528098 w 880243"/>
                <a:gd name="connsiteY0" fmla="*/ 2823 h 545651"/>
                <a:gd name="connsiteX1" fmla="*/ 754935 w 880243"/>
                <a:gd name="connsiteY1" fmla="*/ 285400 h 545651"/>
                <a:gd name="connsiteX2" fmla="*/ 880243 w 880243"/>
                <a:gd name="connsiteY2" fmla="*/ 414984 h 545651"/>
                <a:gd name="connsiteX3" fmla="*/ 749577 w 880243"/>
                <a:gd name="connsiteY3" fmla="*/ 545650 h 545651"/>
                <a:gd name="connsiteX4" fmla="*/ 192365 w 880243"/>
                <a:gd name="connsiteY4" fmla="*/ 545650 h 545651"/>
                <a:gd name="connsiteX5" fmla="*/ 168496 w 880243"/>
                <a:gd name="connsiteY5" fmla="*/ 545650 h 545651"/>
                <a:gd name="connsiteX6" fmla="*/ 160818 w 880243"/>
                <a:gd name="connsiteY6" fmla="*/ 542470 h 545651"/>
                <a:gd name="connsiteX7" fmla="*/ 153978 w 880243"/>
                <a:gd name="connsiteY7" fmla="*/ 541781 h 545651"/>
                <a:gd name="connsiteX8" fmla="*/ 1894 w 880243"/>
                <a:gd name="connsiteY8" fmla="*/ 355179 h 545651"/>
                <a:gd name="connsiteX9" fmla="*/ 246214 w 880243"/>
                <a:gd name="connsiteY9" fmla="*/ 173378 h 545651"/>
                <a:gd name="connsiteX10" fmla="*/ 528098 w 880243"/>
                <a:gd name="connsiteY10" fmla="*/ 2823 h 545651"/>
                <a:gd name="connsiteX0" fmla="*/ 526208 w 878353"/>
                <a:gd name="connsiteY0" fmla="*/ 2823 h 545651"/>
                <a:gd name="connsiteX1" fmla="*/ 753045 w 878353"/>
                <a:gd name="connsiteY1" fmla="*/ 285400 h 545651"/>
                <a:gd name="connsiteX2" fmla="*/ 878353 w 878353"/>
                <a:gd name="connsiteY2" fmla="*/ 414984 h 545651"/>
                <a:gd name="connsiteX3" fmla="*/ 747687 w 878353"/>
                <a:gd name="connsiteY3" fmla="*/ 545650 h 545651"/>
                <a:gd name="connsiteX4" fmla="*/ 190475 w 878353"/>
                <a:gd name="connsiteY4" fmla="*/ 545650 h 545651"/>
                <a:gd name="connsiteX5" fmla="*/ 166606 w 878353"/>
                <a:gd name="connsiteY5" fmla="*/ 545650 h 545651"/>
                <a:gd name="connsiteX6" fmla="*/ 158928 w 878353"/>
                <a:gd name="connsiteY6" fmla="*/ 542470 h 545651"/>
                <a:gd name="connsiteX7" fmla="*/ 152088 w 878353"/>
                <a:gd name="connsiteY7" fmla="*/ 541781 h 545651"/>
                <a:gd name="connsiteX8" fmla="*/ 4 w 878353"/>
                <a:gd name="connsiteY8" fmla="*/ 355179 h 545651"/>
                <a:gd name="connsiteX9" fmla="*/ 244324 w 878353"/>
                <a:gd name="connsiteY9" fmla="*/ 173378 h 545651"/>
                <a:gd name="connsiteX10" fmla="*/ 526208 w 878353"/>
                <a:gd name="connsiteY10" fmla="*/ 2823 h 545651"/>
                <a:gd name="connsiteX0" fmla="*/ 526216 w 878361"/>
                <a:gd name="connsiteY0" fmla="*/ 2823 h 545651"/>
                <a:gd name="connsiteX1" fmla="*/ 753053 w 878361"/>
                <a:gd name="connsiteY1" fmla="*/ 285400 h 545651"/>
                <a:gd name="connsiteX2" fmla="*/ 878361 w 878361"/>
                <a:gd name="connsiteY2" fmla="*/ 414984 h 545651"/>
                <a:gd name="connsiteX3" fmla="*/ 747695 w 878361"/>
                <a:gd name="connsiteY3" fmla="*/ 545650 h 545651"/>
                <a:gd name="connsiteX4" fmla="*/ 190483 w 878361"/>
                <a:gd name="connsiteY4" fmla="*/ 545650 h 545651"/>
                <a:gd name="connsiteX5" fmla="*/ 166614 w 878361"/>
                <a:gd name="connsiteY5" fmla="*/ 545650 h 545651"/>
                <a:gd name="connsiteX6" fmla="*/ 158936 w 878361"/>
                <a:gd name="connsiteY6" fmla="*/ 542470 h 545651"/>
                <a:gd name="connsiteX7" fmla="*/ 152096 w 878361"/>
                <a:gd name="connsiteY7" fmla="*/ 541781 h 545651"/>
                <a:gd name="connsiteX8" fmla="*/ 12 w 878361"/>
                <a:gd name="connsiteY8" fmla="*/ 355179 h 545651"/>
                <a:gd name="connsiteX9" fmla="*/ 244332 w 878361"/>
                <a:gd name="connsiteY9" fmla="*/ 173378 h 545651"/>
                <a:gd name="connsiteX10" fmla="*/ 526216 w 878361"/>
                <a:gd name="connsiteY10" fmla="*/ 2823 h 545651"/>
                <a:gd name="connsiteX0" fmla="*/ 526216 w 878361"/>
                <a:gd name="connsiteY0" fmla="*/ 2823 h 545651"/>
                <a:gd name="connsiteX1" fmla="*/ 753053 w 878361"/>
                <a:gd name="connsiteY1" fmla="*/ 285400 h 545651"/>
                <a:gd name="connsiteX2" fmla="*/ 878361 w 878361"/>
                <a:gd name="connsiteY2" fmla="*/ 414984 h 545651"/>
                <a:gd name="connsiteX3" fmla="*/ 747695 w 878361"/>
                <a:gd name="connsiteY3" fmla="*/ 545650 h 545651"/>
                <a:gd name="connsiteX4" fmla="*/ 190483 w 878361"/>
                <a:gd name="connsiteY4" fmla="*/ 545650 h 545651"/>
                <a:gd name="connsiteX5" fmla="*/ 158936 w 878361"/>
                <a:gd name="connsiteY5" fmla="*/ 542470 h 545651"/>
                <a:gd name="connsiteX6" fmla="*/ 152096 w 878361"/>
                <a:gd name="connsiteY6" fmla="*/ 541781 h 545651"/>
                <a:gd name="connsiteX7" fmla="*/ 12 w 878361"/>
                <a:gd name="connsiteY7" fmla="*/ 355179 h 545651"/>
                <a:gd name="connsiteX8" fmla="*/ 244332 w 878361"/>
                <a:gd name="connsiteY8" fmla="*/ 173378 h 545651"/>
                <a:gd name="connsiteX9" fmla="*/ 526216 w 878361"/>
                <a:gd name="connsiteY9" fmla="*/ 2823 h 545651"/>
                <a:gd name="connsiteX0" fmla="*/ 526216 w 878361"/>
                <a:gd name="connsiteY0" fmla="*/ 2823 h 545651"/>
                <a:gd name="connsiteX1" fmla="*/ 753053 w 878361"/>
                <a:gd name="connsiteY1" fmla="*/ 285400 h 545651"/>
                <a:gd name="connsiteX2" fmla="*/ 878361 w 878361"/>
                <a:gd name="connsiteY2" fmla="*/ 414984 h 545651"/>
                <a:gd name="connsiteX3" fmla="*/ 747695 w 878361"/>
                <a:gd name="connsiteY3" fmla="*/ 545650 h 545651"/>
                <a:gd name="connsiteX4" fmla="*/ 190483 w 878361"/>
                <a:gd name="connsiteY4" fmla="*/ 545650 h 545651"/>
                <a:gd name="connsiteX5" fmla="*/ 152096 w 878361"/>
                <a:gd name="connsiteY5" fmla="*/ 541781 h 545651"/>
                <a:gd name="connsiteX6" fmla="*/ 12 w 878361"/>
                <a:gd name="connsiteY6" fmla="*/ 355179 h 545651"/>
                <a:gd name="connsiteX7" fmla="*/ 244332 w 878361"/>
                <a:gd name="connsiteY7" fmla="*/ 173378 h 545651"/>
                <a:gd name="connsiteX8" fmla="*/ 526216 w 878361"/>
                <a:gd name="connsiteY8" fmla="*/ 2823 h 545651"/>
                <a:gd name="connsiteX0" fmla="*/ 526216 w 878361"/>
                <a:gd name="connsiteY0" fmla="*/ 2823 h 545651"/>
                <a:gd name="connsiteX1" fmla="*/ 753053 w 878361"/>
                <a:gd name="connsiteY1" fmla="*/ 285400 h 545651"/>
                <a:gd name="connsiteX2" fmla="*/ 878361 w 878361"/>
                <a:gd name="connsiteY2" fmla="*/ 414984 h 545651"/>
                <a:gd name="connsiteX3" fmla="*/ 747695 w 878361"/>
                <a:gd name="connsiteY3" fmla="*/ 545650 h 545651"/>
                <a:gd name="connsiteX4" fmla="*/ 190483 w 878361"/>
                <a:gd name="connsiteY4" fmla="*/ 545650 h 545651"/>
                <a:gd name="connsiteX5" fmla="*/ 12 w 878361"/>
                <a:gd name="connsiteY5" fmla="*/ 355179 h 545651"/>
                <a:gd name="connsiteX6" fmla="*/ 244332 w 878361"/>
                <a:gd name="connsiteY6" fmla="*/ 173378 h 545651"/>
                <a:gd name="connsiteX7" fmla="*/ 526216 w 878361"/>
                <a:gd name="connsiteY7" fmla="*/ 2823 h 545651"/>
                <a:gd name="connsiteX0" fmla="*/ 528231 w 880376"/>
                <a:gd name="connsiteY0" fmla="*/ 2823 h 545651"/>
                <a:gd name="connsiteX1" fmla="*/ 755068 w 880376"/>
                <a:gd name="connsiteY1" fmla="*/ 285400 h 545651"/>
                <a:gd name="connsiteX2" fmla="*/ 880376 w 880376"/>
                <a:gd name="connsiteY2" fmla="*/ 414984 h 545651"/>
                <a:gd name="connsiteX3" fmla="*/ 749710 w 880376"/>
                <a:gd name="connsiteY3" fmla="*/ 545650 h 545651"/>
                <a:gd name="connsiteX4" fmla="*/ 192498 w 880376"/>
                <a:gd name="connsiteY4" fmla="*/ 545650 h 545651"/>
                <a:gd name="connsiteX5" fmla="*/ 2027 w 880376"/>
                <a:gd name="connsiteY5" fmla="*/ 355179 h 545651"/>
                <a:gd name="connsiteX6" fmla="*/ 246347 w 880376"/>
                <a:gd name="connsiteY6" fmla="*/ 173378 h 545651"/>
                <a:gd name="connsiteX7" fmla="*/ 528231 w 880376"/>
                <a:gd name="connsiteY7" fmla="*/ 2823 h 545651"/>
                <a:gd name="connsiteX0" fmla="*/ 526217 w 878362"/>
                <a:gd name="connsiteY0" fmla="*/ 2823 h 545651"/>
                <a:gd name="connsiteX1" fmla="*/ 753054 w 878362"/>
                <a:gd name="connsiteY1" fmla="*/ 285400 h 545651"/>
                <a:gd name="connsiteX2" fmla="*/ 878362 w 878362"/>
                <a:gd name="connsiteY2" fmla="*/ 414984 h 545651"/>
                <a:gd name="connsiteX3" fmla="*/ 747696 w 878362"/>
                <a:gd name="connsiteY3" fmla="*/ 545650 h 545651"/>
                <a:gd name="connsiteX4" fmla="*/ 190484 w 878362"/>
                <a:gd name="connsiteY4" fmla="*/ 545650 h 545651"/>
                <a:gd name="connsiteX5" fmla="*/ 13 w 878362"/>
                <a:gd name="connsiteY5" fmla="*/ 355179 h 545651"/>
                <a:gd name="connsiteX6" fmla="*/ 244333 w 878362"/>
                <a:gd name="connsiteY6" fmla="*/ 173378 h 545651"/>
                <a:gd name="connsiteX7" fmla="*/ 526217 w 878362"/>
                <a:gd name="connsiteY7" fmla="*/ 2823 h 545651"/>
                <a:gd name="connsiteX0" fmla="*/ 526964 w 879109"/>
                <a:gd name="connsiteY0" fmla="*/ 2823 h 545651"/>
                <a:gd name="connsiteX1" fmla="*/ 753801 w 879109"/>
                <a:gd name="connsiteY1" fmla="*/ 285400 h 545651"/>
                <a:gd name="connsiteX2" fmla="*/ 879109 w 879109"/>
                <a:gd name="connsiteY2" fmla="*/ 414984 h 545651"/>
                <a:gd name="connsiteX3" fmla="*/ 748443 w 879109"/>
                <a:gd name="connsiteY3" fmla="*/ 545650 h 545651"/>
                <a:gd name="connsiteX4" fmla="*/ 191231 w 879109"/>
                <a:gd name="connsiteY4" fmla="*/ 545650 h 545651"/>
                <a:gd name="connsiteX5" fmla="*/ 760 w 879109"/>
                <a:gd name="connsiteY5" fmla="*/ 355179 h 545651"/>
                <a:gd name="connsiteX6" fmla="*/ 245080 w 879109"/>
                <a:gd name="connsiteY6" fmla="*/ 173378 h 545651"/>
                <a:gd name="connsiteX7" fmla="*/ 526964 w 879109"/>
                <a:gd name="connsiteY7" fmla="*/ 2823 h 545651"/>
                <a:gd name="connsiteX0" fmla="*/ 526217 w 878362"/>
                <a:gd name="connsiteY0" fmla="*/ 2823 h 545651"/>
                <a:gd name="connsiteX1" fmla="*/ 753054 w 878362"/>
                <a:gd name="connsiteY1" fmla="*/ 285400 h 545651"/>
                <a:gd name="connsiteX2" fmla="*/ 878362 w 878362"/>
                <a:gd name="connsiteY2" fmla="*/ 414984 h 545651"/>
                <a:gd name="connsiteX3" fmla="*/ 747696 w 878362"/>
                <a:gd name="connsiteY3" fmla="*/ 545650 h 545651"/>
                <a:gd name="connsiteX4" fmla="*/ 190484 w 878362"/>
                <a:gd name="connsiteY4" fmla="*/ 545650 h 545651"/>
                <a:gd name="connsiteX5" fmla="*/ 13 w 878362"/>
                <a:gd name="connsiteY5" fmla="*/ 355179 h 545651"/>
                <a:gd name="connsiteX6" fmla="*/ 244333 w 878362"/>
                <a:gd name="connsiteY6" fmla="*/ 173378 h 545651"/>
                <a:gd name="connsiteX7" fmla="*/ 526217 w 878362"/>
                <a:gd name="connsiteY7" fmla="*/ 2823 h 545651"/>
                <a:gd name="connsiteX0" fmla="*/ 526245 w 878390"/>
                <a:gd name="connsiteY0" fmla="*/ 2823 h 545651"/>
                <a:gd name="connsiteX1" fmla="*/ 753082 w 878390"/>
                <a:gd name="connsiteY1" fmla="*/ 285400 h 545651"/>
                <a:gd name="connsiteX2" fmla="*/ 878390 w 878390"/>
                <a:gd name="connsiteY2" fmla="*/ 414984 h 545651"/>
                <a:gd name="connsiteX3" fmla="*/ 747724 w 878390"/>
                <a:gd name="connsiteY3" fmla="*/ 545650 h 545651"/>
                <a:gd name="connsiteX4" fmla="*/ 190512 w 878390"/>
                <a:gd name="connsiteY4" fmla="*/ 545650 h 545651"/>
                <a:gd name="connsiteX5" fmla="*/ 41 w 878390"/>
                <a:gd name="connsiteY5" fmla="*/ 355179 h 545651"/>
                <a:gd name="connsiteX6" fmla="*/ 244361 w 878390"/>
                <a:gd name="connsiteY6" fmla="*/ 173378 h 545651"/>
                <a:gd name="connsiteX7" fmla="*/ 526245 w 878390"/>
                <a:gd name="connsiteY7" fmla="*/ 2823 h 545651"/>
                <a:gd name="connsiteX0" fmla="*/ 526964 w 879109"/>
                <a:gd name="connsiteY0" fmla="*/ 2823 h 545651"/>
                <a:gd name="connsiteX1" fmla="*/ 753801 w 879109"/>
                <a:gd name="connsiteY1" fmla="*/ 285400 h 545651"/>
                <a:gd name="connsiteX2" fmla="*/ 879109 w 879109"/>
                <a:gd name="connsiteY2" fmla="*/ 414984 h 545651"/>
                <a:gd name="connsiteX3" fmla="*/ 748443 w 879109"/>
                <a:gd name="connsiteY3" fmla="*/ 545650 h 545651"/>
                <a:gd name="connsiteX4" fmla="*/ 191231 w 879109"/>
                <a:gd name="connsiteY4" fmla="*/ 545650 h 545651"/>
                <a:gd name="connsiteX5" fmla="*/ 760 w 879109"/>
                <a:gd name="connsiteY5" fmla="*/ 355179 h 545651"/>
                <a:gd name="connsiteX6" fmla="*/ 245080 w 879109"/>
                <a:gd name="connsiteY6" fmla="*/ 173378 h 545651"/>
                <a:gd name="connsiteX7" fmla="*/ 526964 w 879109"/>
                <a:gd name="connsiteY7" fmla="*/ 2823 h 545651"/>
                <a:gd name="connsiteX0" fmla="*/ 526721 w 878866"/>
                <a:gd name="connsiteY0" fmla="*/ 2823 h 545651"/>
                <a:gd name="connsiteX1" fmla="*/ 753558 w 878866"/>
                <a:gd name="connsiteY1" fmla="*/ 285400 h 545651"/>
                <a:gd name="connsiteX2" fmla="*/ 878866 w 878866"/>
                <a:gd name="connsiteY2" fmla="*/ 414984 h 545651"/>
                <a:gd name="connsiteX3" fmla="*/ 748200 w 878866"/>
                <a:gd name="connsiteY3" fmla="*/ 545650 h 545651"/>
                <a:gd name="connsiteX4" fmla="*/ 190988 w 878866"/>
                <a:gd name="connsiteY4" fmla="*/ 545650 h 545651"/>
                <a:gd name="connsiteX5" fmla="*/ 517 w 878866"/>
                <a:gd name="connsiteY5" fmla="*/ 355179 h 545651"/>
                <a:gd name="connsiteX6" fmla="*/ 244837 w 878866"/>
                <a:gd name="connsiteY6" fmla="*/ 173378 h 545651"/>
                <a:gd name="connsiteX7" fmla="*/ 526721 w 878866"/>
                <a:gd name="connsiteY7" fmla="*/ 2823 h 545651"/>
                <a:gd name="connsiteX0" fmla="*/ 526246 w 878391"/>
                <a:gd name="connsiteY0" fmla="*/ 2823 h 545651"/>
                <a:gd name="connsiteX1" fmla="*/ 753083 w 878391"/>
                <a:gd name="connsiteY1" fmla="*/ 285400 h 545651"/>
                <a:gd name="connsiteX2" fmla="*/ 878391 w 878391"/>
                <a:gd name="connsiteY2" fmla="*/ 414984 h 545651"/>
                <a:gd name="connsiteX3" fmla="*/ 747725 w 878391"/>
                <a:gd name="connsiteY3" fmla="*/ 545650 h 545651"/>
                <a:gd name="connsiteX4" fmla="*/ 190513 w 878391"/>
                <a:gd name="connsiteY4" fmla="*/ 545650 h 545651"/>
                <a:gd name="connsiteX5" fmla="*/ 42 w 878391"/>
                <a:gd name="connsiteY5" fmla="*/ 355179 h 545651"/>
                <a:gd name="connsiteX6" fmla="*/ 244362 w 878391"/>
                <a:gd name="connsiteY6" fmla="*/ 173378 h 545651"/>
                <a:gd name="connsiteX7" fmla="*/ 526246 w 878391"/>
                <a:gd name="connsiteY7" fmla="*/ 2823 h 545651"/>
                <a:gd name="connsiteX0" fmla="*/ 526246 w 878391"/>
                <a:gd name="connsiteY0" fmla="*/ 2823 h 545651"/>
                <a:gd name="connsiteX1" fmla="*/ 753083 w 878391"/>
                <a:gd name="connsiteY1" fmla="*/ 285400 h 545651"/>
                <a:gd name="connsiteX2" fmla="*/ 878391 w 878391"/>
                <a:gd name="connsiteY2" fmla="*/ 414984 h 545651"/>
                <a:gd name="connsiteX3" fmla="*/ 747725 w 878391"/>
                <a:gd name="connsiteY3" fmla="*/ 545650 h 545651"/>
                <a:gd name="connsiteX4" fmla="*/ 190513 w 878391"/>
                <a:gd name="connsiteY4" fmla="*/ 545650 h 545651"/>
                <a:gd name="connsiteX5" fmla="*/ 42 w 878391"/>
                <a:gd name="connsiteY5" fmla="*/ 355179 h 545651"/>
                <a:gd name="connsiteX6" fmla="*/ 244362 w 878391"/>
                <a:gd name="connsiteY6" fmla="*/ 173378 h 545651"/>
                <a:gd name="connsiteX7" fmla="*/ 526246 w 878391"/>
                <a:gd name="connsiteY7" fmla="*/ 2823 h 545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8391" h="545651">
                  <a:moveTo>
                    <a:pt x="526246" y="2823"/>
                  </a:moveTo>
                  <a:cubicBezTo>
                    <a:pt x="663881" y="24023"/>
                    <a:pt x="772336" y="152517"/>
                    <a:pt x="753083" y="285400"/>
                  </a:cubicBezTo>
                  <a:cubicBezTo>
                    <a:pt x="852208" y="299089"/>
                    <a:pt x="878212" y="375742"/>
                    <a:pt x="878391" y="414984"/>
                  </a:cubicBezTo>
                  <a:cubicBezTo>
                    <a:pt x="878627" y="466609"/>
                    <a:pt x="833938" y="546043"/>
                    <a:pt x="747725" y="545650"/>
                  </a:cubicBezTo>
                  <a:lnTo>
                    <a:pt x="190513" y="545650"/>
                  </a:lnTo>
                  <a:cubicBezTo>
                    <a:pt x="77130" y="544985"/>
                    <a:pt x="2268" y="445667"/>
                    <a:pt x="42" y="355179"/>
                  </a:cubicBezTo>
                  <a:cubicBezTo>
                    <a:pt x="-2184" y="264691"/>
                    <a:pt x="84465" y="123521"/>
                    <a:pt x="244362" y="173378"/>
                  </a:cubicBezTo>
                  <a:cubicBezTo>
                    <a:pt x="271526" y="75658"/>
                    <a:pt x="394045" y="-17540"/>
                    <a:pt x="526246" y="2823"/>
                  </a:cubicBezTo>
                  <a:close/>
                </a:path>
              </a:pathLst>
            </a:custGeom>
            <a:noFill/>
            <a:ln w="12700">
              <a:solidFill>
                <a:schemeClr val="tx2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33" tIns="143387" rIns="179233" bIns="14338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75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IN" sz="1960" b="1">
                <a:solidFill>
                  <a:srgbClr val="FFFFFF"/>
                </a:solidFill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CE8EA262-DE05-46E8-9BFD-764648F84EB8}"/>
                </a:ext>
              </a:extLst>
            </p:cNvPr>
            <p:cNvSpPr/>
            <p:nvPr/>
          </p:nvSpPr>
          <p:spPr bwMode="auto">
            <a:xfrm>
              <a:off x="11138157" y="3021086"/>
              <a:ext cx="205040" cy="148466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040C2254-0D34-487C-A2E2-A5129AEEFA3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245742" y="2947705"/>
              <a:ext cx="0" cy="316340"/>
            </a:xfrm>
            <a:prstGeom prst="straightConnector1">
              <a:avLst/>
            </a:prstGeom>
            <a:ln w="12700">
              <a:solidFill>
                <a:schemeClr val="tx2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8" name="TextBox 77">
            <a:extLst>
              <a:ext uri="{FF2B5EF4-FFF2-40B4-BE49-F238E27FC236}">
                <a16:creationId xmlns:a16="http://schemas.microsoft.com/office/drawing/2014/main" id="{657F0040-B427-4D8D-A460-6C40B007E598}"/>
              </a:ext>
            </a:extLst>
          </p:cNvPr>
          <p:cNvSpPr txBox="1"/>
          <p:nvPr/>
        </p:nvSpPr>
        <p:spPr>
          <a:xfrm>
            <a:off x="3372709" y="3002460"/>
            <a:ext cx="2053598" cy="365760"/>
          </a:xfrm>
          <a:prstGeom prst="rect">
            <a:avLst/>
          </a:prstGeom>
          <a:noFill/>
        </p:spPr>
        <p:txBody>
          <a:bodyPr wrap="square" lIns="182880" tIns="91440" rIns="91440" bIns="91440" rtlCol="0">
            <a:noAutofit/>
          </a:bodyPr>
          <a:lstStyle/>
          <a:p>
            <a:pPr>
              <a:lnSpc>
                <a:spcPct val="90000"/>
              </a:lnSpc>
              <a:spcAft>
                <a:spcPts val="988"/>
              </a:spcAft>
              <a:buSzPct val="90000"/>
              <a:defRPr sz="2000" dirty="0" err="1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defRPr>
            </a:pPr>
            <a:r>
              <a:rPr lang="en-US" sz="1600">
                <a:gradFill>
                  <a:gsLst>
                    <a:gs pos="40075">
                      <a:schemeClr val="accent2">
                        <a:lumMod val="50000"/>
                      </a:schemeClr>
                    </a:gs>
                    <a:gs pos="30000">
                      <a:schemeClr val="accent2">
                        <a:lumMod val="50000"/>
                      </a:schemeClr>
                    </a:gs>
                  </a:gsLst>
                  <a:lin ang="5400000" scaled="0"/>
                </a:gradFill>
              </a:rPr>
              <a:t>Models</a:t>
            </a:r>
          </a:p>
        </p:txBody>
      </p: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05E30825-0E8F-4B31-BA9B-CD0D4AC1C55C}"/>
              </a:ext>
            </a:extLst>
          </p:cNvPr>
          <p:cNvGrpSpPr>
            <a:grpSpLocks noChangeAspect="1"/>
          </p:cNvGrpSpPr>
          <p:nvPr/>
        </p:nvGrpSpPr>
        <p:grpSpPr>
          <a:xfrm rot="1800000">
            <a:off x="2826954" y="2986891"/>
            <a:ext cx="394508" cy="457200"/>
            <a:chOff x="6281977" y="1925712"/>
            <a:chExt cx="609366" cy="706203"/>
          </a:xfrm>
        </p:grpSpPr>
        <p:sp>
          <p:nvSpPr>
            <p:cNvPr id="105" name="Hexagon 104">
              <a:extLst>
                <a:ext uri="{FF2B5EF4-FFF2-40B4-BE49-F238E27FC236}">
                  <a16:creationId xmlns:a16="http://schemas.microsoft.com/office/drawing/2014/main" id="{4407B4F5-B895-4BDC-8732-38C23AAD7070}"/>
                </a:ext>
              </a:extLst>
            </p:cNvPr>
            <p:cNvSpPr/>
            <p:nvPr/>
          </p:nvSpPr>
          <p:spPr bwMode="auto">
            <a:xfrm rot="16200000">
              <a:off x="6261742" y="2000529"/>
              <a:ext cx="651443" cy="557784"/>
            </a:xfrm>
            <a:prstGeom prst="hexagon">
              <a:avLst/>
            </a:prstGeom>
            <a:solidFill>
              <a:schemeClr val="bg1"/>
            </a:solidFill>
            <a:ln w="12700">
              <a:solidFill>
                <a:schemeClr val="tx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5D2DAE09-5364-4721-9D4D-F2F0ED17D0E9}"/>
                </a:ext>
              </a:extLst>
            </p:cNvPr>
            <p:cNvCxnSpPr>
              <a:stCxn id="105" idx="3"/>
              <a:endCxn id="105" idx="0"/>
            </p:cNvCxnSpPr>
            <p:nvPr/>
          </p:nvCxnSpPr>
          <p:spPr>
            <a:xfrm flipV="1">
              <a:off x="6587464" y="1953700"/>
              <a:ext cx="0" cy="651443"/>
            </a:xfrm>
            <a:prstGeom prst="line">
              <a:avLst/>
            </a:prstGeom>
            <a:ln w="12700">
              <a:solidFill>
                <a:schemeClr val="tx2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E18DFE56-51D7-4A85-9C78-7938A19130B3}"/>
                </a:ext>
              </a:extLst>
            </p:cNvPr>
            <p:cNvGrpSpPr/>
            <p:nvPr/>
          </p:nvGrpSpPr>
          <p:grpSpPr>
            <a:xfrm>
              <a:off x="6584950" y="2093649"/>
              <a:ext cx="281406" cy="372551"/>
              <a:chOff x="6584950" y="2093146"/>
              <a:chExt cx="281406" cy="372551"/>
            </a:xfrm>
          </p:grpSpPr>
          <p:cxnSp>
            <p:nvCxnSpPr>
              <p:cNvPr id="120" name="Straight Connector 119">
                <a:extLst>
                  <a:ext uri="{FF2B5EF4-FFF2-40B4-BE49-F238E27FC236}">
                    <a16:creationId xmlns:a16="http://schemas.microsoft.com/office/drawing/2014/main" id="{D64ECA6C-DD94-4856-8EB8-74665D9D1176}"/>
                  </a:ext>
                </a:extLst>
              </p:cNvPr>
              <p:cNvCxnSpPr>
                <a:cxnSpLocks/>
                <a:stCxn id="105" idx="2"/>
              </p:cNvCxnSpPr>
              <p:nvPr/>
            </p:nvCxnSpPr>
            <p:spPr>
              <a:xfrm flipH="1" flipV="1">
                <a:off x="6584950" y="2415525"/>
                <a:ext cx="281406" cy="50172"/>
              </a:xfrm>
              <a:prstGeom prst="line">
                <a:avLst/>
              </a:prstGeom>
              <a:ln w="12700">
                <a:solidFill>
                  <a:schemeClr val="tx2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>
                <a:extLst>
                  <a:ext uri="{FF2B5EF4-FFF2-40B4-BE49-F238E27FC236}">
                    <a16:creationId xmlns:a16="http://schemas.microsoft.com/office/drawing/2014/main" id="{FE8B6DBE-E7D5-4D12-B527-FB1EE905278D}"/>
                  </a:ext>
                </a:extLst>
              </p:cNvPr>
              <p:cNvCxnSpPr>
                <a:stCxn id="105" idx="1"/>
              </p:cNvCxnSpPr>
              <p:nvPr/>
            </p:nvCxnSpPr>
            <p:spPr>
              <a:xfrm flipH="1">
                <a:off x="6584950" y="2093146"/>
                <a:ext cx="281406" cy="110304"/>
              </a:xfrm>
              <a:prstGeom prst="line">
                <a:avLst/>
              </a:prstGeom>
              <a:ln w="12700">
                <a:solidFill>
                  <a:schemeClr val="tx2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49BAD500-F8F2-42A8-B3B8-21CC0B210B8A}"/>
                  </a:ext>
                </a:extLst>
              </p:cNvPr>
              <p:cNvCxnSpPr>
                <a:cxnSpLocks/>
                <a:stCxn id="105" idx="1"/>
              </p:cNvCxnSpPr>
              <p:nvPr/>
            </p:nvCxnSpPr>
            <p:spPr>
              <a:xfrm flipH="1">
                <a:off x="6584950" y="2093146"/>
                <a:ext cx="281406" cy="322378"/>
              </a:xfrm>
              <a:prstGeom prst="line">
                <a:avLst/>
              </a:prstGeom>
              <a:ln w="12700">
                <a:solidFill>
                  <a:schemeClr val="tx2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215F60D7-D6F5-41D4-8257-209F91EAE5B0}"/>
                </a:ext>
              </a:extLst>
            </p:cNvPr>
            <p:cNvGrpSpPr/>
            <p:nvPr/>
          </p:nvGrpSpPr>
          <p:grpSpPr>
            <a:xfrm flipH="1">
              <a:off x="6304801" y="2093649"/>
              <a:ext cx="281406" cy="372551"/>
              <a:chOff x="6584950" y="2093146"/>
              <a:chExt cx="281406" cy="372551"/>
            </a:xfrm>
          </p:grpSpPr>
          <p:cxnSp>
            <p:nvCxnSpPr>
              <p:cNvPr id="117" name="Straight Connector 116">
                <a:extLst>
                  <a:ext uri="{FF2B5EF4-FFF2-40B4-BE49-F238E27FC236}">
                    <a16:creationId xmlns:a16="http://schemas.microsoft.com/office/drawing/2014/main" id="{2B713B8E-944F-4E8C-B4FA-003F7ACE6E8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584950" y="2415525"/>
                <a:ext cx="281406" cy="50172"/>
              </a:xfrm>
              <a:prstGeom prst="line">
                <a:avLst/>
              </a:prstGeom>
              <a:ln w="12700">
                <a:solidFill>
                  <a:schemeClr val="tx2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>
                <a:extLst>
                  <a:ext uri="{FF2B5EF4-FFF2-40B4-BE49-F238E27FC236}">
                    <a16:creationId xmlns:a16="http://schemas.microsoft.com/office/drawing/2014/main" id="{9CE33B95-6B50-4D85-9ECC-EE3A5AC1ECDA}"/>
                  </a:ext>
                </a:extLst>
              </p:cNvPr>
              <p:cNvCxnSpPr/>
              <p:nvPr/>
            </p:nvCxnSpPr>
            <p:spPr>
              <a:xfrm flipH="1">
                <a:off x="6584950" y="2093146"/>
                <a:ext cx="281406" cy="110304"/>
              </a:xfrm>
              <a:prstGeom prst="line">
                <a:avLst/>
              </a:prstGeom>
              <a:ln w="12700">
                <a:solidFill>
                  <a:schemeClr val="tx2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>
                <a:extLst>
                  <a:ext uri="{FF2B5EF4-FFF2-40B4-BE49-F238E27FC236}">
                    <a16:creationId xmlns:a16="http://schemas.microsoft.com/office/drawing/2014/main" id="{28882476-01D2-4398-A716-BE5674C58E3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584950" y="2093146"/>
                <a:ext cx="281406" cy="322378"/>
              </a:xfrm>
              <a:prstGeom prst="line">
                <a:avLst/>
              </a:prstGeom>
              <a:ln w="12700">
                <a:solidFill>
                  <a:schemeClr val="tx2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0ED6D594-CAF7-4D01-B097-E10D09424407}"/>
                </a:ext>
              </a:extLst>
            </p:cNvPr>
            <p:cNvSpPr/>
            <p:nvPr/>
          </p:nvSpPr>
          <p:spPr bwMode="auto">
            <a:xfrm>
              <a:off x="6281977" y="2066999"/>
              <a:ext cx="56916" cy="56916"/>
            </a:xfrm>
            <a:prstGeom prst="ellipse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CB943D3E-F75A-40D1-BDFC-8E7600FE345A}"/>
                </a:ext>
              </a:extLst>
            </p:cNvPr>
            <p:cNvSpPr/>
            <p:nvPr/>
          </p:nvSpPr>
          <p:spPr bwMode="auto">
            <a:xfrm>
              <a:off x="6558202" y="2173362"/>
              <a:ext cx="56916" cy="56916"/>
            </a:xfrm>
            <a:prstGeom prst="ellipse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CF0CCAAE-3982-4108-B1C9-299C9C4247CE}"/>
                </a:ext>
              </a:extLst>
            </p:cNvPr>
            <p:cNvSpPr/>
            <p:nvPr/>
          </p:nvSpPr>
          <p:spPr bwMode="auto">
            <a:xfrm>
              <a:off x="6831252" y="2066999"/>
              <a:ext cx="56916" cy="56916"/>
            </a:xfrm>
            <a:prstGeom prst="ellipse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CFC2E1A8-B6ED-4ACB-BB32-6030FB15E45B}"/>
                </a:ext>
              </a:extLst>
            </p:cNvPr>
            <p:cNvSpPr/>
            <p:nvPr/>
          </p:nvSpPr>
          <p:spPr bwMode="auto">
            <a:xfrm>
              <a:off x="6558202" y="2387674"/>
              <a:ext cx="56916" cy="56916"/>
            </a:xfrm>
            <a:prstGeom prst="ellipse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F3DEB68B-17A5-49A7-8C73-1EEE69BD15F9}"/>
                </a:ext>
              </a:extLst>
            </p:cNvPr>
            <p:cNvSpPr/>
            <p:nvPr/>
          </p:nvSpPr>
          <p:spPr bwMode="auto">
            <a:xfrm>
              <a:off x="6834427" y="2438474"/>
              <a:ext cx="56916" cy="56916"/>
            </a:xfrm>
            <a:prstGeom prst="ellipse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E72A5333-C4F6-409B-B619-6ED8692A698D}"/>
                </a:ext>
              </a:extLst>
            </p:cNvPr>
            <p:cNvSpPr/>
            <p:nvPr/>
          </p:nvSpPr>
          <p:spPr bwMode="auto">
            <a:xfrm>
              <a:off x="6558202" y="2574999"/>
              <a:ext cx="56916" cy="56916"/>
            </a:xfrm>
            <a:prstGeom prst="ellipse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20BADA11-CEC8-43F7-8FF9-8210B25CDC47}"/>
                </a:ext>
              </a:extLst>
            </p:cNvPr>
            <p:cNvSpPr/>
            <p:nvPr/>
          </p:nvSpPr>
          <p:spPr bwMode="auto">
            <a:xfrm>
              <a:off x="6291502" y="2438474"/>
              <a:ext cx="56916" cy="56916"/>
            </a:xfrm>
            <a:prstGeom prst="ellipse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B3C30D88-D4B8-40E9-ACF1-93E117DA15DF}"/>
                </a:ext>
              </a:extLst>
            </p:cNvPr>
            <p:cNvSpPr/>
            <p:nvPr/>
          </p:nvSpPr>
          <p:spPr bwMode="auto">
            <a:xfrm>
              <a:off x="6558202" y="1925712"/>
              <a:ext cx="56916" cy="56916"/>
            </a:xfrm>
            <a:prstGeom prst="ellipse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123" name="Freeform: Shape 830">
            <a:extLst>
              <a:ext uri="{FF2B5EF4-FFF2-40B4-BE49-F238E27FC236}">
                <a16:creationId xmlns:a16="http://schemas.microsoft.com/office/drawing/2014/main" id="{A0BBD2E3-45C8-4944-9C4D-26E6AFB180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91691" y="3921171"/>
            <a:ext cx="415486" cy="485872"/>
          </a:xfrm>
          <a:custGeom>
            <a:avLst/>
            <a:gdLst>
              <a:gd name="connsiteX0" fmla="*/ 1913 w 3330348"/>
              <a:gd name="connsiteY0" fmla="*/ 3068274 h 4532979"/>
              <a:gd name="connsiteX1" fmla="*/ 33829 w 3330348"/>
              <a:gd name="connsiteY1" fmla="*/ 3129345 h 4532979"/>
              <a:gd name="connsiteX2" fmla="*/ 1665174 w 3330348"/>
              <a:gd name="connsiteY2" fmla="*/ 3385824 h 4532979"/>
              <a:gd name="connsiteX3" fmla="*/ 3296519 w 3330348"/>
              <a:gd name="connsiteY3" fmla="*/ 3129345 h 4532979"/>
              <a:gd name="connsiteX4" fmla="*/ 3328434 w 3330348"/>
              <a:gd name="connsiteY4" fmla="*/ 3068274 h 4532979"/>
              <a:gd name="connsiteX5" fmla="*/ 3330348 w 3330348"/>
              <a:gd name="connsiteY5" fmla="*/ 4211766 h 4532979"/>
              <a:gd name="connsiteX6" fmla="*/ 1665174 w 3330348"/>
              <a:gd name="connsiteY6" fmla="*/ 4532979 h 4532979"/>
              <a:gd name="connsiteX7" fmla="*/ 0 w 3330348"/>
              <a:gd name="connsiteY7" fmla="*/ 4211766 h 4532979"/>
              <a:gd name="connsiteX8" fmla="*/ 1913 w 3330348"/>
              <a:gd name="connsiteY8" fmla="*/ 3068274 h 4532979"/>
              <a:gd name="connsiteX9" fmla="*/ 1913 w 3330348"/>
              <a:gd name="connsiteY9" fmla="*/ 1762531 h 4532979"/>
              <a:gd name="connsiteX10" fmla="*/ 33829 w 3330348"/>
              <a:gd name="connsiteY10" fmla="*/ 1823602 h 4532979"/>
              <a:gd name="connsiteX11" fmla="*/ 1665174 w 3330348"/>
              <a:gd name="connsiteY11" fmla="*/ 2080081 h 4532979"/>
              <a:gd name="connsiteX12" fmla="*/ 3296519 w 3330348"/>
              <a:gd name="connsiteY12" fmla="*/ 1823602 h 4532979"/>
              <a:gd name="connsiteX13" fmla="*/ 3328434 w 3330348"/>
              <a:gd name="connsiteY13" fmla="*/ 1762531 h 4532979"/>
              <a:gd name="connsiteX14" fmla="*/ 3330348 w 3330348"/>
              <a:gd name="connsiteY14" fmla="*/ 2906023 h 4532979"/>
              <a:gd name="connsiteX15" fmla="*/ 1665174 w 3330348"/>
              <a:gd name="connsiteY15" fmla="*/ 3227236 h 4532979"/>
              <a:gd name="connsiteX16" fmla="*/ 0 w 3330348"/>
              <a:gd name="connsiteY16" fmla="*/ 2906023 h 4532979"/>
              <a:gd name="connsiteX17" fmla="*/ 1913 w 3330348"/>
              <a:gd name="connsiteY17" fmla="*/ 1762531 h 4532979"/>
              <a:gd name="connsiteX18" fmla="*/ 1913 w 3330348"/>
              <a:gd name="connsiteY18" fmla="*/ 456788 h 4532979"/>
              <a:gd name="connsiteX19" fmla="*/ 33829 w 3330348"/>
              <a:gd name="connsiteY19" fmla="*/ 517859 h 4532979"/>
              <a:gd name="connsiteX20" fmla="*/ 1665174 w 3330348"/>
              <a:gd name="connsiteY20" fmla="*/ 774338 h 4532979"/>
              <a:gd name="connsiteX21" fmla="*/ 3296519 w 3330348"/>
              <a:gd name="connsiteY21" fmla="*/ 517859 h 4532979"/>
              <a:gd name="connsiteX22" fmla="*/ 3328434 w 3330348"/>
              <a:gd name="connsiteY22" fmla="*/ 456788 h 4532979"/>
              <a:gd name="connsiteX23" fmla="*/ 3330348 w 3330348"/>
              <a:gd name="connsiteY23" fmla="*/ 1600280 h 4532979"/>
              <a:gd name="connsiteX24" fmla="*/ 1665174 w 3330348"/>
              <a:gd name="connsiteY24" fmla="*/ 1921493 h 4532979"/>
              <a:gd name="connsiteX25" fmla="*/ 0 w 3330348"/>
              <a:gd name="connsiteY25" fmla="*/ 1600280 h 4532979"/>
              <a:gd name="connsiteX26" fmla="*/ 1913 w 3330348"/>
              <a:gd name="connsiteY26" fmla="*/ 456788 h 4532979"/>
              <a:gd name="connsiteX27" fmla="*/ 1665174 w 3330348"/>
              <a:gd name="connsiteY27" fmla="*/ 0 h 4532979"/>
              <a:gd name="connsiteX28" fmla="*/ 3267703 w 3330348"/>
              <a:gd name="connsiteY28" fmla="*/ 309127 h 4532979"/>
              <a:gd name="connsiteX29" fmla="*/ 1665174 w 3330348"/>
              <a:gd name="connsiteY29" fmla="*/ 618254 h 4532979"/>
              <a:gd name="connsiteX30" fmla="*/ 62645 w 3330348"/>
              <a:gd name="connsiteY30" fmla="*/ 309127 h 4532979"/>
              <a:gd name="connsiteX31" fmla="*/ 1665174 w 3330348"/>
              <a:gd name="connsiteY31" fmla="*/ 0 h 4532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330348" h="4532979">
                <a:moveTo>
                  <a:pt x="1913" y="3068274"/>
                </a:moveTo>
                <a:cubicBezTo>
                  <a:pt x="12552" y="3088631"/>
                  <a:pt x="12431" y="3109172"/>
                  <a:pt x="33829" y="3129345"/>
                </a:cubicBezTo>
                <a:cubicBezTo>
                  <a:pt x="189101" y="3275719"/>
                  <a:pt x="860482" y="3385824"/>
                  <a:pt x="1665174" y="3385824"/>
                </a:cubicBezTo>
                <a:cubicBezTo>
                  <a:pt x="2469867" y="3385824"/>
                  <a:pt x="3141247" y="3275719"/>
                  <a:pt x="3296519" y="3129345"/>
                </a:cubicBezTo>
                <a:cubicBezTo>
                  <a:pt x="3312446" y="3112160"/>
                  <a:pt x="3317796" y="3088631"/>
                  <a:pt x="3328434" y="3068274"/>
                </a:cubicBezTo>
                <a:cubicBezTo>
                  <a:pt x="3329074" y="3449438"/>
                  <a:pt x="3329709" y="3830602"/>
                  <a:pt x="3330348" y="4211766"/>
                </a:cubicBezTo>
                <a:cubicBezTo>
                  <a:pt x="3330348" y="4389168"/>
                  <a:pt x="2584823" y="4532979"/>
                  <a:pt x="1665174" y="4532979"/>
                </a:cubicBezTo>
                <a:cubicBezTo>
                  <a:pt x="745525" y="4532979"/>
                  <a:pt x="0" y="4389168"/>
                  <a:pt x="0" y="4211766"/>
                </a:cubicBezTo>
                <a:cubicBezTo>
                  <a:pt x="639" y="3830602"/>
                  <a:pt x="1274" y="3449438"/>
                  <a:pt x="1913" y="3068274"/>
                </a:cubicBezTo>
                <a:close/>
                <a:moveTo>
                  <a:pt x="1913" y="1762531"/>
                </a:moveTo>
                <a:cubicBezTo>
                  <a:pt x="12552" y="1782888"/>
                  <a:pt x="12431" y="1803429"/>
                  <a:pt x="33829" y="1823602"/>
                </a:cubicBezTo>
                <a:cubicBezTo>
                  <a:pt x="189101" y="1969976"/>
                  <a:pt x="860482" y="2080081"/>
                  <a:pt x="1665174" y="2080081"/>
                </a:cubicBezTo>
                <a:cubicBezTo>
                  <a:pt x="2469867" y="2080081"/>
                  <a:pt x="3141247" y="1969976"/>
                  <a:pt x="3296519" y="1823602"/>
                </a:cubicBezTo>
                <a:cubicBezTo>
                  <a:pt x="3312446" y="1806417"/>
                  <a:pt x="3317796" y="1782888"/>
                  <a:pt x="3328434" y="1762531"/>
                </a:cubicBezTo>
                <a:cubicBezTo>
                  <a:pt x="3329074" y="2143695"/>
                  <a:pt x="3329709" y="2524859"/>
                  <a:pt x="3330348" y="2906023"/>
                </a:cubicBezTo>
                <a:cubicBezTo>
                  <a:pt x="3330348" y="3083425"/>
                  <a:pt x="2584823" y="3227236"/>
                  <a:pt x="1665174" y="3227236"/>
                </a:cubicBezTo>
                <a:cubicBezTo>
                  <a:pt x="745525" y="3227236"/>
                  <a:pt x="0" y="3083425"/>
                  <a:pt x="0" y="2906023"/>
                </a:cubicBezTo>
                <a:cubicBezTo>
                  <a:pt x="639" y="2524859"/>
                  <a:pt x="1274" y="2143695"/>
                  <a:pt x="1913" y="1762531"/>
                </a:cubicBezTo>
                <a:close/>
                <a:moveTo>
                  <a:pt x="1913" y="456788"/>
                </a:moveTo>
                <a:cubicBezTo>
                  <a:pt x="12552" y="477145"/>
                  <a:pt x="12431" y="497686"/>
                  <a:pt x="33829" y="517859"/>
                </a:cubicBezTo>
                <a:cubicBezTo>
                  <a:pt x="189101" y="664233"/>
                  <a:pt x="860482" y="774338"/>
                  <a:pt x="1665174" y="774338"/>
                </a:cubicBezTo>
                <a:cubicBezTo>
                  <a:pt x="2469867" y="774338"/>
                  <a:pt x="3141247" y="664233"/>
                  <a:pt x="3296519" y="517859"/>
                </a:cubicBezTo>
                <a:cubicBezTo>
                  <a:pt x="3312446" y="500674"/>
                  <a:pt x="3317796" y="477145"/>
                  <a:pt x="3328434" y="456788"/>
                </a:cubicBezTo>
                <a:cubicBezTo>
                  <a:pt x="3329074" y="837952"/>
                  <a:pt x="3329709" y="1219116"/>
                  <a:pt x="3330348" y="1600280"/>
                </a:cubicBezTo>
                <a:cubicBezTo>
                  <a:pt x="3330348" y="1777682"/>
                  <a:pt x="2584823" y="1921493"/>
                  <a:pt x="1665174" y="1921493"/>
                </a:cubicBezTo>
                <a:cubicBezTo>
                  <a:pt x="745525" y="1921493"/>
                  <a:pt x="0" y="1777682"/>
                  <a:pt x="0" y="1600280"/>
                </a:cubicBezTo>
                <a:cubicBezTo>
                  <a:pt x="639" y="1219116"/>
                  <a:pt x="1274" y="837952"/>
                  <a:pt x="1913" y="456788"/>
                </a:cubicBezTo>
                <a:close/>
                <a:moveTo>
                  <a:pt x="1665174" y="0"/>
                </a:moveTo>
                <a:cubicBezTo>
                  <a:pt x="2550226" y="0"/>
                  <a:pt x="3267703" y="138401"/>
                  <a:pt x="3267703" y="309127"/>
                </a:cubicBezTo>
                <a:cubicBezTo>
                  <a:pt x="3267703" y="479853"/>
                  <a:pt x="2550226" y="618254"/>
                  <a:pt x="1665174" y="618254"/>
                </a:cubicBezTo>
                <a:cubicBezTo>
                  <a:pt x="780122" y="618254"/>
                  <a:pt x="62645" y="479853"/>
                  <a:pt x="62645" y="309127"/>
                </a:cubicBezTo>
                <a:cubicBezTo>
                  <a:pt x="62645" y="138401"/>
                  <a:pt x="780122" y="0"/>
                  <a:pt x="1665174" y="0"/>
                </a:cubicBezTo>
                <a:close/>
              </a:path>
            </a:pathLst>
          </a:custGeom>
          <a:solidFill>
            <a:schemeClr val="bg1"/>
          </a:solidFill>
          <a:ln w="12700">
            <a:solidFill>
              <a:schemeClr val="tx2"/>
            </a:solidFill>
            <a:round/>
            <a:headEnd/>
            <a:tailEnd/>
          </a:ln>
        </p:spPr>
        <p:txBody>
          <a:bodyPr vert="horz" wrap="square" lIns="91401" tIns="45700" rIns="91401" bIns="45700" numCol="1" anchor="t" anchorCtr="0" compatLnSpc="1">
            <a:prstTxWarp prst="textNoShape">
              <a:avLst/>
            </a:prstTxWarp>
            <a:noAutofit/>
          </a:bodyPr>
          <a:lstStyle/>
          <a:p>
            <a:pPr defTabSz="932239">
              <a:defRPr/>
            </a:pPr>
            <a:endParaRPr lang="en-US" kern="0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C263E34D-74AC-460E-957C-D2C04A924468}"/>
              </a:ext>
            </a:extLst>
          </p:cNvPr>
          <p:cNvSpPr txBox="1"/>
          <p:nvPr/>
        </p:nvSpPr>
        <p:spPr>
          <a:xfrm>
            <a:off x="7307177" y="4094857"/>
            <a:ext cx="1554480" cy="221599"/>
          </a:xfrm>
          <a:prstGeom prst="rect">
            <a:avLst/>
          </a:prstGeom>
          <a:noFill/>
        </p:spPr>
        <p:txBody>
          <a:bodyPr wrap="square" lIns="0" tIns="0" rIns="0" bIns="0" rtlCol="0" anchor="ctr" anchorCtr="1">
            <a:spAutoFit/>
          </a:bodyPr>
          <a:lstStyle/>
          <a:p>
            <a:pPr>
              <a:lnSpc>
                <a:spcPct val="90000"/>
              </a:lnSpc>
              <a:spcAft>
                <a:spcPts val="988"/>
              </a:spcAft>
              <a:buSzPct val="90000"/>
              <a:defRPr sz="2000" dirty="0" err="1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defRPr>
            </a:pPr>
            <a:r>
              <a:rPr lang="en-US" sz="1600">
                <a:gradFill>
                  <a:gsLst>
                    <a:gs pos="40075">
                      <a:schemeClr val="accent2">
                        <a:lumMod val="50000"/>
                      </a:schemeClr>
                    </a:gs>
                    <a:gs pos="30000">
                      <a:schemeClr val="accent2">
                        <a:lumMod val="50000"/>
                      </a:schemeClr>
                    </a:gs>
                  </a:gsLst>
                  <a:lin ang="5400000" scaled="0"/>
                </a:gradFill>
              </a:rPr>
              <a:t>Data Stores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2BC9208-970F-4221-935E-732AF2131D2A}"/>
              </a:ext>
            </a:extLst>
          </p:cNvPr>
          <p:cNvGrpSpPr/>
          <p:nvPr/>
        </p:nvGrpSpPr>
        <p:grpSpPr>
          <a:xfrm>
            <a:off x="2778256" y="4573366"/>
            <a:ext cx="472483" cy="688633"/>
            <a:chOff x="5117409" y="3802308"/>
            <a:chExt cx="911785" cy="1535846"/>
          </a:xfrm>
        </p:grpSpPr>
        <p:grpSp>
          <p:nvGrpSpPr>
            <p:cNvPr id="153" name="Group 152">
              <a:extLst>
                <a:ext uri="{FF2B5EF4-FFF2-40B4-BE49-F238E27FC236}">
                  <a16:creationId xmlns:a16="http://schemas.microsoft.com/office/drawing/2014/main" id="{A43EB5D2-EC02-4C9A-A3E7-BA946B1E5504}"/>
                </a:ext>
              </a:extLst>
            </p:cNvPr>
            <p:cNvGrpSpPr/>
            <p:nvPr/>
          </p:nvGrpSpPr>
          <p:grpSpPr>
            <a:xfrm rot="16200000">
              <a:off x="4956540" y="4265499"/>
              <a:ext cx="1233524" cy="911785"/>
              <a:chOff x="3863969" y="5013705"/>
              <a:chExt cx="909508" cy="505347"/>
            </a:xfrm>
          </p:grpSpPr>
          <p:sp>
            <p:nvSpPr>
              <p:cNvPr id="154" name="Cylinder 828">
                <a:extLst>
                  <a:ext uri="{FF2B5EF4-FFF2-40B4-BE49-F238E27FC236}">
                    <a16:creationId xmlns:a16="http://schemas.microsoft.com/office/drawing/2014/main" id="{2ED499E3-B669-4E1F-9DED-6DFB9B6AD403}"/>
                  </a:ext>
                </a:extLst>
              </p:cNvPr>
              <p:cNvSpPr/>
              <p:nvPr/>
            </p:nvSpPr>
            <p:spPr bwMode="auto">
              <a:xfrm rot="5400000">
                <a:off x="3732837" y="5144837"/>
                <a:ext cx="505346" cy="243081"/>
              </a:xfrm>
              <a:prstGeom prst="can">
                <a:avLst>
                  <a:gd name="adj" fmla="val 50000"/>
                </a:avLst>
              </a:prstGeom>
              <a:solidFill>
                <a:schemeClr val="bg1"/>
              </a:solidFill>
              <a:ln w="12700">
                <a:solidFill>
                  <a:schemeClr val="tx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304" rIns="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chemeClr val="tx2"/>
                  </a:soli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55" name="Cylinder 828">
                <a:extLst>
                  <a:ext uri="{FF2B5EF4-FFF2-40B4-BE49-F238E27FC236}">
                    <a16:creationId xmlns:a16="http://schemas.microsoft.com/office/drawing/2014/main" id="{8A860207-841E-44FB-8C3B-461D66447B0A}"/>
                  </a:ext>
                </a:extLst>
              </p:cNvPr>
              <p:cNvSpPr/>
              <p:nvPr/>
            </p:nvSpPr>
            <p:spPr bwMode="auto">
              <a:xfrm rot="5400000">
                <a:off x="4110202" y="4958596"/>
                <a:ext cx="430050" cy="615564"/>
              </a:xfrm>
              <a:prstGeom prst="can">
                <a:avLst>
                  <a:gd name="adj" fmla="val 17907"/>
                </a:avLst>
              </a:prstGeom>
              <a:solidFill>
                <a:schemeClr val="bg1"/>
              </a:solidFill>
              <a:ln w="12700">
                <a:solidFill>
                  <a:schemeClr val="tx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304" rIns="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chemeClr val="tx2"/>
                  </a:soli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56" name="Cylinder 828">
                <a:extLst>
                  <a:ext uri="{FF2B5EF4-FFF2-40B4-BE49-F238E27FC236}">
                    <a16:creationId xmlns:a16="http://schemas.microsoft.com/office/drawing/2014/main" id="{029753D1-0589-49C4-90DC-F4FF5E2E4181}"/>
                  </a:ext>
                </a:extLst>
              </p:cNvPr>
              <p:cNvSpPr/>
              <p:nvPr/>
            </p:nvSpPr>
            <p:spPr bwMode="auto">
              <a:xfrm rot="5400000">
                <a:off x="4399264" y="5144838"/>
                <a:ext cx="505346" cy="243081"/>
              </a:xfrm>
              <a:prstGeom prst="can">
                <a:avLst>
                  <a:gd name="adj" fmla="val 50000"/>
                </a:avLst>
              </a:prstGeom>
              <a:solidFill>
                <a:schemeClr val="bg1"/>
              </a:solidFill>
              <a:ln w="12700">
                <a:solidFill>
                  <a:schemeClr val="tx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304" rIns="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chemeClr val="tx2"/>
                  </a:soli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157" name="Group 20">
              <a:extLst>
                <a:ext uri="{FF2B5EF4-FFF2-40B4-BE49-F238E27FC236}">
                  <a16:creationId xmlns:a16="http://schemas.microsoft.com/office/drawing/2014/main" id="{82F9D3CF-1D04-4562-A6D7-7969BDB8D96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354330" y="3802308"/>
              <a:ext cx="479602" cy="419822"/>
              <a:chOff x="3764" y="3313"/>
              <a:chExt cx="353" cy="309"/>
            </a:xfrm>
          </p:grpSpPr>
          <p:sp>
            <p:nvSpPr>
              <p:cNvPr id="158" name="Freeform 21">
                <a:extLst>
                  <a:ext uri="{FF2B5EF4-FFF2-40B4-BE49-F238E27FC236}">
                    <a16:creationId xmlns:a16="http://schemas.microsoft.com/office/drawing/2014/main" id="{AA970CEE-03BE-44FA-A6F3-A442B6DFB6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64" y="3313"/>
                <a:ext cx="0" cy="71"/>
              </a:xfrm>
              <a:custGeom>
                <a:avLst/>
                <a:gdLst>
                  <a:gd name="T0" fmla="*/ 0 h 51"/>
                  <a:gd name="T1" fmla="*/ 51 h 5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</a:cxnLst>
                <a:rect l="0" t="0" r="r" b="b"/>
                <a:pathLst>
                  <a:path h="51">
                    <a:moveTo>
                      <a:pt x="0" y="0"/>
                    </a:moveTo>
                    <a:cubicBezTo>
                      <a:pt x="0" y="51"/>
                      <a:pt x="0" y="51"/>
                      <a:pt x="0" y="51"/>
                    </a:cubicBezTo>
                  </a:path>
                </a:pathLst>
              </a:custGeom>
              <a:noFill/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9" name="Freeform 22">
                <a:extLst>
                  <a:ext uri="{FF2B5EF4-FFF2-40B4-BE49-F238E27FC236}">
                    <a16:creationId xmlns:a16="http://schemas.microsoft.com/office/drawing/2014/main" id="{CAA4F36C-9C27-40F4-9821-9E5D911284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97" y="3313"/>
                <a:ext cx="0" cy="71"/>
              </a:xfrm>
              <a:custGeom>
                <a:avLst/>
                <a:gdLst>
                  <a:gd name="T0" fmla="*/ 0 h 51"/>
                  <a:gd name="T1" fmla="*/ 51 h 5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</a:cxnLst>
                <a:rect l="0" t="0" r="r" b="b"/>
                <a:pathLst>
                  <a:path h="51">
                    <a:moveTo>
                      <a:pt x="0" y="0"/>
                    </a:moveTo>
                    <a:cubicBezTo>
                      <a:pt x="0" y="51"/>
                      <a:pt x="0" y="51"/>
                      <a:pt x="0" y="51"/>
                    </a:cubicBezTo>
                  </a:path>
                </a:pathLst>
              </a:custGeom>
              <a:noFill/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0" name="Freeform 23">
                <a:extLst>
                  <a:ext uri="{FF2B5EF4-FFF2-40B4-BE49-F238E27FC236}">
                    <a16:creationId xmlns:a16="http://schemas.microsoft.com/office/drawing/2014/main" id="{44610688-E0F8-4099-86CF-6CEFCFFBEA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28" y="3313"/>
                <a:ext cx="0" cy="71"/>
              </a:xfrm>
              <a:custGeom>
                <a:avLst/>
                <a:gdLst>
                  <a:gd name="T0" fmla="*/ 0 h 51"/>
                  <a:gd name="T1" fmla="*/ 51 h 5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</a:cxnLst>
                <a:rect l="0" t="0" r="r" b="b"/>
                <a:pathLst>
                  <a:path h="51">
                    <a:moveTo>
                      <a:pt x="0" y="0"/>
                    </a:moveTo>
                    <a:cubicBezTo>
                      <a:pt x="0" y="51"/>
                      <a:pt x="0" y="51"/>
                      <a:pt x="0" y="51"/>
                    </a:cubicBezTo>
                  </a:path>
                </a:pathLst>
              </a:custGeom>
              <a:noFill/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1" name="Freeform 24">
                <a:extLst>
                  <a:ext uri="{FF2B5EF4-FFF2-40B4-BE49-F238E27FC236}">
                    <a16:creationId xmlns:a16="http://schemas.microsoft.com/office/drawing/2014/main" id="{40387AF4-29AA-471D-BAE7-6B9D2AE978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07" y="3313"/>
                <a:ext cx="47" cy="72"/>
              </a:xfrm>
              <a:custGeom>
                <a:avLst/>
                <a:gdLst>
                  <a:gd name="T0" fmla="*/ 34 w 34"/>
                  <a:gd name="T1" fmla="*/ 35 h 52"/>
                  <a:gd name="T2" fmla="*/ 34 w 34"/>
                  <a:gd name="T3" fmla="*/ 16 h 52"/>
                  <a:gd name="T4" fmla="*/ 17 w 34"/>
                  <a:gd name="T5" fmla="*/ 0 h 52"/>
                  <a:gd name="T6" fmla="*/ 17 w 34"/>
                  <a:gd name="T7" fmla="*/ 0 h 52"/>
                  <a:gd name="T8" fmla="*/ 0 w 34"/>
                  <a:gd name="T9" fmla="*/ 16 h 52"/>
                  <a:gd name="T10" fmla="*/ 0 w 34"/>
                  <a:gd name="T11" fmla="*/ 35 h 52"/>
                  <a:gd name="T12" fmla="*/ 17 w 34"/>
                  <a:gd name="T13" fmla="*/ 52 h 52"/>
                  <a:gd name="T14" fmla="*/ 17 w 34"/>
                  <a:gd name="T15" fmla="*/ 52 h 52"/>
                  <a:gd name="T16" fmla="*/ 34 w 34"/>
                  <a:gd name="T17" fmla="*/ 35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" h="52">
                    <a:moveTo>
                      <a:pt x="34" y="35"/>
                    </a:moveTo>
                    <a:cubicBezTo>
                      <a:pt x="34" y="16"/>
                      <a:pt x="34" y="16"/>
                      <a:pt x="34" y="16"/>
                    </a:cubicBezTo>
                    <a:cubicBezTo>
                      <a:pt x="34" y="7"/>
                      <a:pt x="26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7" y="0"/>
                      <a:pt x="0" y="7"/>
                      <a:pt x="0" y="1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3"/>
                      <a:pt x="7" y="52"/>
                      <a:pt x="17" y="52"/>
                    </a:cubicBezTo>
                    <a:cubicBezTo>
                      <a:pt x="17" y="52"/>
                      <a:pt x="17" y="52"/>
                      <a:pt x="17" y="52"/>
                    </a:cubicBezTo>
                    <a:cubicBezTo>
                      <a:pt x="26" y="52"/>
                      <a:pt x="34" y="43"/>
                      <a:pt x="34" y="3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2" name="Freeform 25">
                <a:extLst>
                  <a:ext uri="{FF2B5EF4-FFF2-40B4-BE49-F238E27FC236}">
                    <a16:creationId xmlns:a16="http://schemas.microsoft.com/office/drawing/2014/main" id="{43A651FA-B8C3-4A76-BD4A-C554742D3E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40" y="3313"/>
                <a:ext cx="44" cy="72"/>
              </a:xfrm>
              <a:custGeom>
                <a:avLst/>
                <a:gdLst>
                  <a:gd name="T0" fmla="*/ 32 w 32"/>
                  <a:gd name="T1" fmla="*/ 35 h 52"/>
                  <a:gd name="T2" fmla="*/ 32 w 32"/>
                  <a:gd name="T3" fmla="*/ 16 h 52"/>
                  <a:gd name="T4" fmla="*/ 15 w 32"/>
                  <a:gd name="T5" fmla="*/ 0 h 52"/>
                  <a:gd name="T6" fmla="*/ 15 w 32"/>
                  <a:gd name="T7" fmla="*/ 0 h 52"/>
                  <a:gd name="T8" fmla="*/ 0 w 32"/>
                  <a:gd name="T9" fmla="*/ 16 h 52"/>
                  <a:gd name="T10" fmla="*/ 0 w 32"/>
                  <a:gd name="T11" fmla="*/ 35 h 52"/>
                  <a:gd name="T12" fmla="*/ 15 w 32"/>
                  <a:gd name="T13" fmla="*/ 52 h 52"/>
                  <a:gd name="T14" fmla="*/ 15 w 32"/>
                  <a:gd name="T15" fmla="*/ 52 h 52"/>
                  <a:gd name="T16" fmla="*/ 32 w 32"/>
                  <a:gd name="T17" fmla="*/ 35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" h="52">
                    <a:moveTo>
                      <a:pt x="32" y="35"/>
                    </a:moveTo>
                    <a:cubicBezTo>
                      <a:pt x="32" y="16"/>
                      <a:pt x="32" y="16"/>
                      <a:pt x="32" y="16"/>
                    </a:cubicBezTo>
                    <a:cubicBezTo>
                      <a:pt x="32" y="7"/>
                      <a:pt x="25" y="0"/>
                      <a:pt x="1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7" y="0"/>
                      <a:pt x="0" y="7"/>
                      <a:pt x="0" y="1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3"/>
                      <a:pt x="7" y="52"/>
                      <a:pt x="15" y="52"/>
                    </a:cubicBezTo>
                    <a:cubicBezTo>
                      <a:pt x="15" y="52"/>
                      <a:pt x="15" y="52"/>
                      <a:pt x="15" y="52"/>
                    </a:cubicBezTo>
                    <a:cubicBezTo>
                      <a:pt x="25" y="52"/>
                      <a:pt x="32" y="43"/>
                      <a:pt x="32" y="3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3" name="Freeform 26">
                <a:extLst>
                  <a:ext uri="{FF2B5EF4-FFF2-40B4-BE49-F238E27FC236}">
                    <a16:creationId xmlns:a16="http://schemas.microsoft.com/office/drawing/2014/main" id="{E034E5DC-CE2C-4848-B5A0-7055539F5D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71" y="3313"/>
                <a:ext cx="46" cy="72"/>
              </a:xfrm>
              <a:custGeom>
                <a:avLst/>
                <a:gdLst>
                  <a:gd name="T0" fmla="*/ 34 w 34"/>
                  <a:gd name="T1" fmla="*/ 35 h 52"/>
                  <a:gd name="T2" fmla="*/ 34 w 34"/>
                  <a:gd name="T3" fmla="*/ 16 h 52"/>
                  <a:gd name="T4" fmla="*/ 17 w 34"/>
                  <a:gd name="T5" fmla="*/ 0 h 52"/>
                  <a:gd name="T6" fmla="*/ 17 w 34"/>
                  <a:gd name="T7" fmla="*/ 0 h 52"/>
                  <a:gd name="T8" fmla="*/ 0 w 34"/>
                  <a:gd name="T9" fmla="*/ 16 h 52"/>
                  <a:gd name="T10" fmla="*/ 0 w 34"/>
                  <a:gd name="T11" fmla="*/ 35 h 52"/>
                  <a:gd name="T12" fmla="*/ 17 w 34"/>
                  <a:gd name="T13" fmla="*/ 52 h 52"/>
                  <a:gd name="T14" fmla="*/ 17 w 34"/>
                  <a:gd name="T15" fmla="*/ 52 h 52"/>
                  <a:gd name="T16" fmla="*/ 34 w 34"/>
                  <a:gd name="T17" fmla="*/ 35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" h="52">
                    <a:moveTo>
                      <a:pt x="34" y="35"/>
                    </a:moveTo>
                    <a:cubicBezTo>
                      <a:pt x="34" y="16"/>
                      <a:pt x="34" y="16"/>
                      <a:pt x="34" y="16"/>
                    </a:cubicBezTo>
                    <a:cubicBezTo>
                      <a:pt x="34" y="7"/>
                      <a:pt x="25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7" y="0"/>
                      <a:pt x="0" y="7"/>
                      <a:pt x="0" y="1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3"/>
                      <a:pt x="7" y="52"/>
                      <a:pt x="17" y="52"/>
                    </a:cubicBezTo>
                    <a:cubicBezTo>
                      <a:pt x="17" y="52"/>
                      <a:pt x="17" y="52"/>
                      <a:pt x="17" y="52"/>
                    </a:cubicBezTo>
                    <a:cubicBezTo>
                      <a:pt x="25" y="52"/>
                      <a:pt x="34" y="43"/>
                      <a:pt x="34" y="3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4" name="Freeform 27">
                <a:extLst>
                  <a:ext uri="{FF2B5EF4-FFF2-40B4-BE49-F238E27FC236}">
                    <a16:creationId xmlns:a16="http://schemas.microsoft.com/office/drawing/2014/main" id="{D3389AE0-6C6B-4C15-997E-2B31B06659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64" y="3550"/>
                <a:ext cx="0" cy="72"/>
              </a:xfrm>
              <a:custGeom>
                <a:avLst/>
                <a:gdLst>
                  <a:gd name="T0" fmla="*/ 0 h 52"/>
                  <a:gd name="T1" fmla="*/ 52 h 5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</a:cxnLst>
                <a:rect l="0" t="0" r="r" b="b"/>
                <a:pathLst>
                  <a:path h="52">
                    <a:moveTo>
                      <a:pt x="0" y="0"/>
                    </a:moveTo>
                    <a:cubicBezTo>
                      <a:pt x="0" y="52"/>
                      <a:pt x="0" y="52"/>
                      <a:pt x="0" y="52"/>
                    </a:cubicBezTo>
                  </a:path>
                </a:pathLst>
              </a:custGeom>
              <a:noFill/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5" name="Freeform 28">
                <a:extLst>
                  <a:ext uri="{FF2B5EF4-FFF2-40B4-BE49-F238E27FC236}">
                    <a16:creationId xmlns:a16="http://schemas.microsoft.com/office/drawing/2014/main" id="{D3FB567C-25D3-4515-8859-D783E6A2B2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97" y="3550"/>
                <a:ext cx="0" cy="72"/>
              </a:xfrm>
              <a:custGeom>
                <a:avLst/>
                <a:gdLst>
                  <a:gd name="T0" fmla="*/ 0 h 52"/>
                  <a:gd name="T1" fmla="*/ 52 h 5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</a:cxnLst>
                <a:rect l="0" t="0" r="r" b="b"/>
                <a:pathLst>
                  <a:path h="52">
                    <a:moveTo>
                      <a:pt x="0" y="0"/>
                    </a:moveTo>
                    <a:cubicBezTo>
                      <a:pt x="0" y="52"/>
                      <a:pt x="0" y="52"/>
                      <a:pt x="0" y="52"/>
                    </a:cubicBezTo>
                  </a:path>
                </a:pathLst>
              </a:custGeom>
              <a:noFill/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6" name="Freeform 29">
                <a:extLst>
                  <a:ext uri="{FF2B5EF4-FFF2-40B4-BE49-F238E27FC236}">
                    <a16:creationId xmlns:a16="http://schemas.microsoft.com/office/drawing/2014/main" id="{99E4D574-FF1C-43EE-98DB-8E108CEB1E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28" y="3550"/>
                <a:ext cx="0" cy="72"/>
              </a:xfrm>
              <a:custGeom>
                <a:avLst/>
                <a:gdLst>
                  <a:gd name="T0" fmla="*/ 0 h 52"/>
                  <a:gd name="T1" fmla="*/ 52 h 5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</a:cxnLst>
                <a:rect l="0" t="0" r="r" b="b"/>
                <a:pathLst>
                  <a:path h="52">
                    <a:moveTo>
                      <a:pt x="0" y="0"/>
                    </a:moveTo>
                    <a:cubicBezTo>
                      <a:pt x="0" y="52"/>
                      <a:pt x="0" y="52"/>
                      <a:pt x="0" y="52"/>
                    </a:cubicBezTo>
                  </a:path>
                </a:pathLst>
              </a:custGeom>
              <a:noFill/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7" name="Freeform 30">
                <a:extLst>
                  <a:ext uri="{FF2B5EF4-FFF2-40B4-BE49-F238E27FC236}">
                    <a16:creationId xmlns:a16="http://schemas.microsoft.com/office/drawing/2014/main" id="{5A40019F-7FD5-419C-A736-FBAF9716D1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07" y="3550"/>
                <a:ext cx="47" cy="72"/>
              </a:xfrm>
              <a:custGeom>
                <a:avLst/>
                <a:gdLst>
                  <a:gd name="T0" fmla="*/ 34 w 34"/>
                  <a:gd name="T1" fmla="*/ 35 h 52"/>
                  <a:gd name="T2" fmla="*/ 34 w 34"/>
                  <a:gd name="T3" fmla="*/ 17 h 52"/>
                  <a:gd name="T4" fmla="*/ 17 w 34"/>
                  <a:gd name="T5" fmla="*/ 0 h 52"/>
                  <a:gd name="T6" fmla="*/ 17 w 34"/>
                  <a:gd name="T7" fmla="*/ 0 h 52"/>
                  <a:gd name="T8" fmla="*/ 0 w 34"/>
                  <a:gd name="T9" fmla="*/ 17 h 52"/>
                  <a:gd name="T10" fmla="*/ 0 w 34"/>
                  <a:gd name="T11" fmla="*/ 35 h 52"/>
                  <a:gd name="T12" fmla="*/ 17 w 34"/>
                  <a:gd name="T13" fmla="*/ 52 h 52"/>
                  <a:gd name="T14" fmla="*/ 17 w 34"/>
                  <a:gd name="T15" fmla="*/ 52 h 52"/>
                  <a:gd name="T16" fmla="*/ 34 w 34"/>
                  <a:gd name="T17" fmla="*/ 35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" h="52">
                    <a:moveTo>
                      <a:pt x="34" y="35"/>
                    </a:moveTo>
                    <a:cubicBezTo>
                      <a:pt x="34" y="17"/>
                      <a:pt x="34" y="17"/>
                      <a:pt x="34" y="17"/>
                    </a:cubicBezTo>
                    <a:cubicBezTo>
                      <a:pt x="34" y="8"/>
                      <a:pt x="26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7" y="0"/>
                      <a:pt x="0" y="8"/>
                      <a:pt x="0" y="17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5"/>
                      <a:pt x="7" y="52"/>
                      <a:pt x="17" y="52"/>
                    </a:cubicBezTo>
                    <a:cubicBezTo>
                      <a:pt x="17" y="52"/>
                      <a:pt x="17" y="52"/>
                      <a:pt x="17" y="52"/>
                    </a:cubicBezTo>
                    <a:cubicBezTo>
                      <a:pt x="26" y="52"/>
                      <a:pt x="34" y="45"/>
                      <a:pt x="34" y="3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8" name="Freeform 31">
                <a:extLst>
                  <a:ext uri="{FF2B5EF4-FFF2-40B4-BE49-F238E27FC236}">
                    <a16:creationId xmlns:a16="http://schemas.microsoft.com/office/drawing/2014/main" id="{1AF56BE7-4014-4237-8624-D08E42A5C2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40" y="3550"/>
                <a:ext cx="44" cy="72"/>
              </a:xfrm>
              <a:custGeom>
                <a:avLst/>
                <a:gdLst>
                  <a:gd name="T0" fmla="*/ 32 w 32"/>
                  <a:gd name="T1" fmla="*/ 35 h 52"/>
                  <a:gd name="T2" fmla="*/ 32 w 32"/>
                  <a:gd name="T3" fmla="*/ 17 h 52"/>
                  <a:gd name="T4" fmla="*/ 15 w 32"/>
                  <a:gd name="T5" fmla="*/ 0 h 52"/>
                  <a:gd name="T6" fmla="*/ 15 w 32"/>
                  <a:gd name="T7" fmla="*/ 0 h 52"/>
                  <a:gd name="T8" fmla="*/ 0 w 32"/>
                  <a:gd name="T9" fmla="*/ 17 h 52"/>
                  <a:gd name="T10" fmla="*/ 0 w 32"/>
                  <a:gd name="T11" fmla="*/ 35 h 52"/>
                  <a:gd name="T12" fmla="*/ 15 w 32"/>
                  <a:gd name="T13" fmla="*/ 52 h 52"/>
                  <a:gd name="T14" fmla="*/ 15 w 32"/>
                  <a:gd name="T15" fmla="*/ 52 h 52"/>
                  <a:gd name="T16" fmla="*/ 32 w 32"/>
                  <a:gd name="T17" fmla="*/ 35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" h="52">
                    <a:moveTo>
                      <a:pt x="32" y="35"/>
                    </a:moveTo>
                    <a:cubicBezTo>
                      <a:pt x="32" y="17"/>
                      <a:pt x="32" y="17"/>
                      <a:pt x="32" y="17"/>
                    </a:cubicBezTo>
                    <a:cubicBezTo>
                      <a:pt x="32" y="8"/>
                      <a:pt x="25" y="0"/>
                      <a:pt x="1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7" y="0"/>
                      <a:pt x="0" y="8"/>
                      <a:pt x="0" y="17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5"/>
                      <a:pt x="7" y="52"/>
                      <a:pt x="15" y="52"/>
                    </a:cubicBezTo>
                    <a:cubicBezTo>
                      <a:pt x="15" y="52"/>
                      <a:pt x="15" y="52"/>
                      <a:pt x="15" y="52"/>
                    </a:cubicBezTo>
                    <a:cubicBezTo>
                      <a:pt x="25" y="52"/>
                      <a:pt x="32" y="45"/>
                      <a:pt x="32" y="3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9" name="Freeform 32">
                <a:extLst>
                  <a:ext uri="{FF2B5EF4-FFF2-40B4-BE49-F238E27FC236}">
                    <a16:creationId xmlns:a16="http://schemas.microsoft.com/office/drawing/2014/main" id="{905DA94E-090E-4E09-AC33-49C75920A3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71" y="3550"/>
                <a:ext cx="46" cy="72"/>
              </a:xfrm>
              <a:custGeom>
                <a:avLst/>
                <a:gdLst>
                  <a:gd name="T0" fmla="*/ 34 w 34"/>
                  <a:gd name="T1" fmla="*/ 35 h 52"/>
                  <a:gd name="T2" fmla="*/ 34 w 34"/>
                  <a:gd name="T3" fmla="*/ 17 h 52"/>
                  <a:gd name="T4" fmla="*/ 17 w 34"/>
                  <a:gd name="T5" fmla="*/ 0 h 52"/>
                  <a:gd name="T6" fmla="*/ 17 w 34"/>
                  <a:gd name="T7" fmla="*/ 0 h 52"/>
                  <a:gd name="T8" fmla="*/ 0 w 34"/>
                  <a:gd name="T9" fmla="*/ 17 h 52"/>
                  <a:gd name="T10" fmla="*/ 0 w 34"/>
                  <a:gd name="T11" fmla="*/ 35 h 52"/>
                  <a:gd name="T12" fmla="*/ 17 w 34"/>
                  <a:gd name="T13" fmla="*/ 52 h 52"/>
                  <a:gd name="T14" fmla="*/ 17 w 34"/>
                  <a:gd name="T15" fmla="*/ 52 h 52"/>
                  <a:gd name="T16" fmla="*/ 34 w 34"/>
                  <a:gd name="T17" fmla="*/ 35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" h="52">
                    <a:moveTo>
                      <a:pt x="34" y="35"/>
                    </a:moveTo>
                    <a:cubicBezTo>
                      <a:pt x="34" y="17"/>
                      <a:pt x="34" y="17"/>
                      <a:pt x="34" y="17"/>
                    </a:cubicBezTo>
                    <a:cubicBezTo>
                      <a:pt x="34" y="8"/>
                      <a:pt x="25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7" y="0"/>
                      <a:pt x="0" y="8"/>
                      <a:pt x="0" y="17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5"/>
                      <a:pt x="7" y="52"/>
                      <a:pt x="17" y="52"/>
                    </a:cubicBezTo>
                    <a:cubicBezTo>
                      <a:pt x="17" y="52"/>
                      <a:pt x="17" y="52"/>
                      <a:pt x="17" y="52"/>
                    </a:cubicBezTo>
                    <a:cubicBezTo>
                      <a:pt x="25" y="52"/>
                      <a:pt x="34" y="45"/>
                      <a:pt x="34" y="3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0" name="Freeform 33">
                <a:extLst>
                  <a:ext uri="{FF2B5EF4-FFF2-40B4-BE49-F238E27FC236}">
                    <a16:creationId xmlns:a16="http://schemas.microsoft.com/office/drawing/2014/main" id="{03C5A157-36EC-4D8A-B5D6-BEEB737EEE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54" y="3435"/>
                <a:ext cx="0" cy="68"/>
              </a:xfrm>
              <a:custGeom>
                <a:avLst/>
                <a:gdLst>
                  <a:gd name="T0" fmla="*/ 0 h 50"/>
                  <a:gd name="T1" fmla="*/ 50 h 50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</a:cxnLst>
                <a:rect l="0" t="0" r="r" b="b"/>
                <a:pathLst>
                  <a:path h="50">
                    <a:moveTo>
                      <a:pt x="0" y="0"/>
                    </a:moveTo>
                    <a:cubicBezTo>
                      <a:pt x="0" y="50"/>
                      <a:pt x="0" y="50"/>
                      <a:pt x="0" y="50"/>
                    </a:cubicBezTo>
                  </a:path>
                </a:pathLst>
              </a:custGeom>
              <a:noFill/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1" name="Freeform 34">
                <a:extLst>
                  <a:ext uri="{FF2B5EF4-FFF2-40B4-BE49-F238E27FC236}">
                    <a16:creationId xmlns:a16="http://schemas.microsoft.com/office/drawing/2014/main" id="{66DA49C3-284D-4065-B48A-2AE5D57B6F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84" y="3435"/>
                <a:ext cx="0" cy="68"/>
              </a:xfrm>
              <a:custGeom>
                <a:avLst/>
                <a:gdLst>
                  <a:gd name="T0" fmla="*/ 0 h 50"/>
                  <a:gd name="T1" fmla="*/ 50 h 50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</a:cxnLst>
                <a:rect l="0" t="0" r="r" b="b"/>
                <a:pathLst>
                  <a:path h="50">
                    <a:moveTo>
                      <a:pt x="0" y="0"/>
                    </a:moveTo>
                    <a:cubicBezTo>
                      <a:pt x="0" y="50"/>
                      <a:pt x="0" y="50"/>
                      <a:pt x="0" y="50"/>
                    </a:cubicBezTo>
                  </a:path>
                </a:pathLst>
              </a:custGeom>
              <a:noFill/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2" name="Freeform 35">
                <a:extLst>
                  <a:ext uri="{FF2B5EF4-FFF2-40B4-BE49-F238E27FC236}">
                    <a16:creationId xmlns:a16="http://schemas.microsoft.com/office/drawing/2014/main" id="{8362C396-BAA3-4DF7-B697-674F362690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64" y="3435"/>
                <a:ext cx="46" cy="71"/>
              </a:xfrm>
              <a:custGeom>
                <a:avLst/>
                <a:gdLst>
                  <a:gd name="T0" fmla="*/ 34 w 34"/>
                  <a:gd name="T1" fmla="*/ 35 h 52"/>
                  <a:gd name="T2" fmla="*/ 34 w 34"/>
                  <a:gd name="T3" fmla="*/ 16 h 52"/>
                  <a:gd name="T4" fmla="*/ 17 w 34"/>
                  <a:gd name="T5" fmla="*/ 0 h 52"/>
                  <a:gd name="T6" fmla="*/ 17 w 34"/>
                  <a:gd name="T7" fmla="*/ 0 h 52"/>
                  <a:gd name="T8" fmla="*/ 0 w 34"/>
                  <a:gd name="T9" fmla="*/ 16 h 52"/>
                  <a:gd name="T10" fmla="*/ 0 w 34"/>
                  <a:gd name="T11" fmla="*/ 35 h 52"/>
                  <a:gd name="T12" fmla="*/ 17 w 34"/>
                  <a:gd name="T13" fmla="*/ 52 h 52"/>
                  <a:gd name="T14" fmla="*/ 17 w 34"/>
                  <a:gd name="T15" fmla="*/ 52 h 52"/>
                  <a:gd name="T16" fmla="*/ 34 w 34"/>
                  <a:gd name="T17" fmla="*/ 35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" h="52">
                    <a:moveTo>
                      <a:pt x="34" y="35"/>
                    </a:moveTo>
                    <a:cubicBezTo>
                      <a:pt x="34" y="16"/>
                      <a:pt x="34" y="16"/>
                      <a:pt x="34" y="16"/>
                    </a:cubicBezTo>
                    <a:cubicBezTo>
                      <a:pt x="34" y="7"/>
                      <a:pt x="27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8" y="0"/>
                      <a:pt x="0" y="7"/>
                      <a:pt x="0" y="1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3"/>
                      <a:pt x="8" y="52"/>
                      <a:pt x="17" y="52"/>
                    </a:cubicBezTo>
                    <a:cubicBezTo>
                      <a:pt x="17" y="52"/>
                      <a:pt x="17" y="52"/>
                      <a:pt x="17" y="52"/>
                    </a:cubicBezTo>
                    <a:cubicBezTo>
                      <a:pt x="27" y="52"/>
                      <a:pt x="34" y="43"/>
                      <a:pt x="34" y="3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3" name="Freeform 36">
                <a:extLst>
                  <a:ext uri="{FF2B5EF4-FFF2-40B4-BE49-F238E27FC236}">
                    <a16:creationId xmlns:a16="http://schemas.microsoft.com/office/drawing/2014/main" id="{C07EA0A0-E7EA-44D7-8A0E-E4D7F30D91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97" y="3435"/>
                <a:ext cx="45" cy="71"/>
              </a:xfrm>
              <a:custGeom>
                <a:avLst/>
                <a:gdLst>
                  <a:gd name="T0" fmla="*/ 33 w 33"/>
                  <a:gd name="T1" fmla="*/ 35 h 52"/>
                  <a:gd name="T2" fmla="*/ 33 w 33"/>
                  <a:gd name="T3" fmla="*/ 16 h 52"/>
                  <a:gd name="T4" fmla="*/ 16 w 33"/>
                  <a:gd name="T5" fmla="*/ 0 h 52"/>
                  <a:gd name="T6" fmla="*/ 16 w 33"/>
                  <a:gd name="T7" fmla="*/ 0 h 52"/>
                  <a:gd name="T8" fmla="*/ 0 w 33"/>
                  <a:gd name="T9" fmla="*/ 16 h 52"/>
                  <a:gd name="T10" fmla="*/ 0 w 33"/>
                  <a:gd name="T11" fmla="*/ 35 h 52"/>
                  <a:gd name="T12" fmla="*/ 16 w 33"/>
                  <a:gd name="T13" fmla="*/ 52 h 52"/>
                  <a:gd name="T14" fmla="*/ 16 w 33"/>
                  <a:gd name="T15" fmla="*/ 52 h 52"/>
                  <a:gd name="T16" fmla="*/ 33 w 33"/>
                  <a:gd name="T17" fmla="*/ 35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3" h="52">
                    <a:moveTo>
                      <a:pt x="33" y="35"/>
                    </a:moveTo>
                    <a:cubicBezTo>
                      <a:pt x="33" y="16"/>
                      <a:pt x="33" y="16"/>
                      <a:pt x="33" y="16"/>
                    </a:cubicBezTo>
                    <a:cubicBezTo>
                      <a:pt x="33" y="7"/>
                      <a:pt x="25" y="0"/>
                      <a:pt x="16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7" y="0"/>
                      <a:pt x="0" y="7"/>
                      <a:pt x="0" y="1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3"/>
                      <a:pt x="7" y="52"/>
                      <a:pt x="16" y="52"/>
                    </a:cubicBezTo>
                    <a:cubicBezTo>
                      <a:pt x="16" y="52"/>
                      <a:pt x="16" y="52"/>
                      <a:pt x="16" y="52"/>
                    </a:cubicBezTo>
                    <a:cubicBezTo>
                      <a:pt x="25" y="52"/>
                      <a:pt x="33" y="43"/>
                      <a:pt x="33" y="3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" name="Freeform 37">
                <a:extLst>
                  <a:ext uri="{FF2B5EF4-FFF2-40B4-BE49-F238E27FC236}">
                    <a16:creationId xmlns:a16="http://schemas.microsoft.com/office/drawing/2014/main" id="{5273CE88-CE70-4C9E-A9B6-6024EE9A98D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28" y="3435"/>
                <a:ext cx="45" cy="71"/>
              </a:xfrm>
              <a:custGeom>
                <a:avLst/>
                <a:gdLst>
                  <a:gd name="T0" fmla="*/ 33 w 33"/>
                  <a:gd name="T1" fmla="*/ 35 h 52"/>
                  <a:gd name="T2" fmla="*/ 33 w 33"/>
                  <a:gd name="T3" fmla="*/ 16 h 52"/>
                  <a:gd name="T4" fmla="*/ 16 w 33"/>
                  <a:gd name="T5" fmla="*/ 0 h 52"/>
                  <a:gd name="T6" fmla="*/ 16 w 33"/>
                  <a:gd name="T7" fmla="*/ 0 h 52"/>
                  <a:gd name="T8" fmla="*/ 0 w 33"/>
                  <a:gd name="T9" fmla="*/ 16 h 52"/>
                  <a:gd name="T10" fmla="*/ 0 w 33"/>
                  <a:gd name="T11" fmla="*/ 35 h 52"/>
                  <a:gd name="T12" fmla="*/ 16 w 33"/>
                  <a:gd name="T13" fmla="*/ 52 h 52"/>
                  <a:gd name="T14" fmla="*/ 16 w 33"/>
                  <a:gd name="T15" fmla="*/ 52 h 52"/>
                  <a:gd name="T16" fmla="*/ 33 w 33"/>
                  <a:gd name="T17" fmla="*/ 35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3" h="52">
                    <a:moveTo>
                      <a:pt x="33" y="35"/>
                    </a:moveTo>
                    <a:cubicBezTo>
                      <a:pt x="33" y="16"/>
                      <a:pt x="33" y="16"/>
                      <a:pt x="33" y="16"/>
                    </a:cubicBezTo>
                    <a:cubicBezTo>
                      <a:pt x="33" y="7"/>
                      <a:pt x="25" y="0"/>
                      <a:pt x="16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7" y="0"/>
                      <a:pt x="0" y="7"/>
                      <a:pt x="0" y="1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3"/>
                      <a:pt x="7" y="52"/>
                      <a:pt x="16" y="52"/>
                    </a:cubicBezTo>
                    <a:cubicBezTo>
                      <a:pt x="16" y="52"/>
                      <a:pt x="16" y="52"/>
                      <a:pt x="16" y="52"/>
                    </a:cubicBezTo>
                    <a:cubicBezTo>
                      <a:pt x="25" y="52"/>
                      <a:pt x="33" y="43"/>
                      <a:pt x="33" y="3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5" name="Freeform 38">
                <a:extLst>
                  <a:ext uri="{FF2B5EF4-FFF2-40B4-BE49-F238E27FC236}">
                    <a16:creationId xmlns:a16="http://schemas.microsoft.com/office/drawing/2014/main" id="{DA14CC48-B0CA-45A6-8468-B8025B523D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17" y="3435"/>
                <a:ext cx="0" cy="68"/>
              </a:xfrm>
              <a:custGeom>
                <a:avLst/>
                <a:gdLst>
                  <a:gd name="T0" fmla="*/ 0 h 50"/>
                  <a:gd name="T1" fmla="*/ 50 h 50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</a:cxnLst>
                <a:rect l="0" t="0" r="r" b="b"/>
                <a:pathLst>
                  <a:path h="50">
                    <a:moveTo>
                      <a:pt x="0" y="0"/>
                    </a:moveTo>
                    <a:cubicBezTo>
                      <a:pt x="0" y="50"/>
                      <a:pt x="0" y="50"/>
                      <a:pt x="0" y="50"/>
                    </a:cubicBezTo>
                  </a:path>
                </a:pathLst>
              </a:custGeom>
              <a:noFill/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176" name="TextBox 175">
            <a:extLst>
              <a:ext uri="{FF2B5EF4-FFF2-40B4-BE49-F238E27FC236}">
                <a16:creationId xmlns:a16="http://schemas.microsoft.com/office/drawing/2014/main" id="{B11704EE-B0B3-481C-BE3B-E0BC7BC8C8B5}"/>
              </a:ext>
            </a:extLst>
          </p:cNvPr>
          <p:cNvSpPr txBox="1"/>
          <p:nvPr/>
        </p:nvSpPr>
        <p:spPr>
          <a:xfrm>
            <a:off x="3268430" y="3942611"/>
            <a:ext cx="1554480" cy="221599"/>
          </a:xfrm>
          <a:prstGeom prst="rect">
            <a:avLst/>
          </a:prstGeom>
          <a:noFill/>
        </p:spPr>
        <p:txBody>
          <a:bodyPr wrap="square" lIns="0" tIns="0" rIns="0" bIns="0" rtlCol="0" anchor="ctr" anchorCtr="1">
            <a:spAutoFit/>
          </a:bodyPr>
          <a:lstStyle/>
          <a:p>
            <a:pPr>
              <a:lnSpc>
                <a:spcPct val="90000"/>
              </a:lnSpc>
              <a:spcAft>
                <a:spcPts val="988"/>
              </a:spcAft>
              <a:buSzPct val="90000"/>
              <a:defRPr sz="2000" dirty="0" err="1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defRPr>
            </a:pPr>
            <a:r>
              <a:rPr lang="en-US" sz="1600">
                <a:gradFill>
                  <a:gsLst>
                    <a:gs pos="40075">
                      <a:schemeClr val="accent2">
                        <a:lumMod val="50000"/>
                      </a:schemeClr>
                    </a:gs>
                    <a:gs pos="30000">
                      <a:schemeClr val="accent2">
                        <a:lumMod val="50000"/>
                      </a:schemeClr>
                    </a:gs>
                  </a:gsLst>
                  <a:lin ang="5400000" scaled="0"/>
                </a:gradFill>
              </a:rPr>
              <a:t>Experiments</a:t>
            </a: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431706B8-700C-4F69-9679-F46AEEB2A8DB}"/>
              </a:ext>
            </a:extLst>
          </p:cNvPr>
          <p:cNvSpPr txBox="1"/>
          <p:nvPr/>
        </p:nvSpPr>
        <p:spPr>
          <a:xfrm>
            <a:off x="7338261" y="4818981"/>
            <a:ext cx="1828800" cy="221599"/>
          </a:xfrm>
          <a:prstGeom prst="rect">
            <a:avLst/>
          </a:prstGeom>
          <a:noFill/>
        </p:spPr>
        <p:txBody>
          <a:bodyPr wrap="square" lIns="0" tIns="0" rIns="0" bIns="0" rtlCol="0" anchor="ctr" anchorCtr="1">
            <a:spAutoFit/>
          </a:bodyPr>
          <a:lstStyle/>
          <a:p>
            <a:pPr>
              <a:lnSpc>
                <a:spcPct val="90000"/>
              </a:lnSpc>
              <a:spcAft>
                <a:spcPts val="988"/>
              </a:spcAft>
              <a:buSzPct val="90000"/>
              <a:defRPr sz="2000" dirty="0" err="1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defRPr>
            </a:pPr>
            <a:r>
              <a:rPr lang="en-US" sz="1600">
                <a:gradFill>
                  <a:gsLst>
                    <a:gs pos="40075">
                      <a:schemeClr val="accent2">
                        <a:lumMod val="50000"/>
                      </a:schemeClr>
                    </a:gs>
                    <a:gs pos="30000">
                      <a:schemeClr val="accent2">
                        <a:lumMod val="50000"/>
                      </a:schemeClr>
                    </a:gs>
                  </a:gsLst>
                  <a:lin ang="5400000" scaled="0"/>
                </a:gradFill>
              </a:rPr>
              <a:t>Compute Targets</a:t>
            </a:r>
          </a:p>
        </p:txBody>
      </p: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1F6D6884-6DF6-4208-A646-B6729ABB599E}"/>
              </a:ext>
            </a:extLst>
          </p:cNvPr>
          <p:cNvGrpSpPr/>
          <p:nvPr/>
        </p:nvGrpSpPr>
        <p:grpSpPr>
          <a:xfrm>
            <a:off x="6846740" y="4709744"/>
            <a:ext cx="442565" cy="440739"/>
            <a:chOff x="7643146" y="2995601"/>
            <a:chExt cx="270958" cy="269839"/>
          </a:xfrm>
        </p:grpSpPr>
        <p:sp>
          <p:nvSpPr>
            <p:cNvPr id="179" name="Freeform 78">
              <a:extLst>
                <a:ext uri="{FF2B5EF4-FFF2-40B4-BE49-F238E27FC236}">
                  <a16:creationId xmlns:a16="http://schemas.microsoft.com/office/drawing/2014/main" id="{C971FAC7-C4F0-42FE-8409-3F0447467686}"/>
                </a:ext>
              </a:extLst>
            </p:cNvPr>
            <p:cNvSpPr>
              <a:spLocks/>
            </p:cNvSpPr>
            <p:nvPr/>
          </p:nvSpPr>
          <p:spPr bwMode="auto">
            <a:xfrm>
              <a:off x="7676736" y="3031430"/>
              <a:ext cx="201539" cy="200420"/>
            </a:xfrm>
            <a:custGeom>
              <a:avLst/>
              <a:gdLst>
                <a:gd name="T0" fmla="*/ 75 w 83"/>
                <a:gd name="T1" fmla="*/ 83 h 83"/>
                <a:gd name="T2" fmla="*/ 8 w 83"/>
                <a:gd name="T3" fmla="*/ 83 h 83"/>
                <a:gd name="T4" fmla="*/ 0 w 83"/>
                <a:gd name="T5" fmla="*/ 75 h 83"/>
                <a:gd name="T6" fmla="*/ 0 w 83"/>
                <a:gd name="T7" fmla="*/ 8 h 83"/>
                <a:gd name="T8" fmla="*/ 8 w 83"/>
                <a:gd name="T9" fmla="*/ 0 h 83"/>
                <a:gd name="T10" fmla="*/ 75 w 83"/>
                <a:gd name="T11" fmla="*/ 0 h 83"/>
                <a:gd name="T12" fmla="*/ 83 w 83"/>
                <a:gd name="T13" fmla="*/ 8 h 83"/>
                <a:gd name="T14" fmla="*/ 83 w 83"/>
                <a:gd name="T15" fmla="*/ 75 h 83"/>
                <a:gd name="T16" fmla="*/ 75 w 83"/>
                <a:gd name="T17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3" h="83">
                  <a:moveTo>
                    <a:pt x="75" y="83"/>
                  </a:moveTo>
                  <a:cubicBezTo>
                    <a:pt x="8" y="83"/>
                    <a:pt x="8" y="83"/>
                    <a:pt x="8" y="83"/>
                  </a:cubicBezTo>
                  <a:cubicBezTo>
                    <a:pt x="4" y="83"/>
                    <a:pt x="0" y="79"/>
                    <a:pt x="0" y="75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3"/>
                    <a:pt x="4" y="0"/>
                    <a:pt x="8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80" y="0"/>
                    <a:pt x="83" y="3"/>
                    <a:pt x="83" y="8"/>
                  </a:cubicBezTo>
                  <a:cubicBezTo>
                    <a:pt x="83" y="75"/>
                    <a:pt x="83" y="75"/>
                    <a:pt x="83" y="75"/>
                  </a:cubicBezTo>
                  <a:cubicBezTo>
                    <a:pt x="83" y="79"/>
                    <a:pt x="80" y="83"/>
                    <a:pt x="75" y="83"/>
                  </a:cubicBezTo>
                  <a:close/>
                </a:path>
              </a:pathLst>
            </a:custGeom>
            <a:noFill/>
            <a:ln w="12700" cap="flat">
              <a:solidFill>
                <a:schemeClr val="tx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72410" tIns="36206" rIns="72410" bIns="36206" numCol="1" anchor="t" anchorCtr="0" compatLnSpc="1">
              <a:prstTxWarp prst="textNoShape">
                <a:avLst/>
              </a:prstTxWarp>
            </a:bodyPr>
            <a:lstStyle/>
            <a:p>
              <a:pPr defTabSz="896042">
                <a:defRPr/>
              </a:pPr>
              <a:endParaRPr lang="en-US" sz="942" kern="0">
                <a:solidFill>
                  <a:srgbClr val="505050"/>
                </a:solidFill>
                <a:latin typeface="Segoe UI Semilight"/>
              </a:endParaRPr>
            </a:p>
          </p:txBody>
        </p:sp>
        <p:sp>
          <p:nvSpPr>
            <p:cNvPr id="180" name="Line 79">
              <a:extLst>
                <a:ext uri="{FF2B5EF4-FFF2-40B4-BE49-F238E27FC236}">
                  <a16:creationId xmlns:a16="http://schemas.microsoft.com/office/drawing/2014/main" id="{95BDAECF-851B-4FAC-BB2D-4896A854317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709206" y="2995601"/>
              <a:ext cx="0" cy="31351"/>
            </a:xfrm>
            <a:prstGeom prst="line">
              <a:avLst/>
            </a:prstGeom>
            <a:noFill/>
            <a:ln w="12700" cap="flat">
              <a:solidFill>
                <a:schemeClr val="tx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72410" tIns="36206" rIns="72410" bIns="36206" numCol="1" anchor="t" anchorCtr="0" compatLnSpc="1">
              <a:prstTxWarp prst="textNoShape">
                <a:avLst/>
              </a:prstTxWarp>
            </a:bodyPr>
            <a:lstStyle/>
            <a:p>
              <a:pPr defTabSz="896042">
                <a:defRPr/>
              </a:pPr>
              <a:endParaRPr lang="en-US" sz="942" kern="0">
                <a:solidFill>
                  <a:srgbClr val="505050"/>
                </a:solidFill>
                <a:latin typeface="Segoe UI Semilight"/>
              </a:endParaRPr>
            </a:p>
          </p:txBody>
        </p:sp>
        <p:sp>
          <p:nvSpPr>
            <p:cNvPr id="181" name="Line 80">
              <a:extLst>
                <a:ext uri="{FF2B5EF4-FFF2-40B4-BE49-F238E27FC236}">
                  <a16:creationId xmlns:a16="http://schemas.microsoft.com/office/drawing/2014/main" id="{88C14C6F-F42D-483B-BFB2-3CED28B5532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742796" y="2995601"/>
              <a:ext cx="0" cy="31351"/>
            </a:xfrm>
            <a:prstGeom prst="line">
              <a:avLst/>
            </a:prstGeom>
            <a:noFill/>
            <a:ln w="12700" cap="flat">
              <a:solidFill>
                <a:schemeClr val="tx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72410" tIns="36206" rIns="72410" bIns="36206" numCol="1" anchor="t" anchorCtr="0" compatLnSpc="1">
              <a:prstTxWarp prst="textNoShape">
                <a:avLst/>
              </a:prstTxWarp>
            </a:bodyPr>
            <a:lstStyle/>
            <a:p>
              <a:pPr defTabSz="896042">
                <a:defRPr/>
              </a:pPr>
              <a:endParaRPr lang="en-US" sz="942" kern="0">
                <a:solidFill>
                  <a:srgbClr val="505050"/>
                </a:solidFill>
                <a:latin typeface="Segoe UI Semilight"/>
              </a:endParaRPr>
            </a:p>
          </p:txBody>
        </p:sp>
        <p:sp>
          <p:nvSpPr>
            <p:cNvPr id="182" name="Line 81">
              <a:extLst>
                <a:ext uri="{FF2B5EF4-FFF2-40B4-BE49-F238E27FC236}">
                  <a16:creationId xmlns:a16="http://schemas.microsoft.com/office/drawing/2014/main" id="{DF5051E9-D3B1-4E50-9A06-AE86F6409BB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778625" y="2995601"/>
              <a:ext cx="0" cy="31351"/>
            </a:xfrm>
            <a:prstGeom prst="line">
              <a:avLst/>
            </a:prstGeom>
            <a:noFill/>
            <a:ln w="12700" cap="flat">
              <a:solidFill>
                <a:schemeClr val="tx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72410" tIns="36206" rIns="72410" bIns="36206" numCol="1" anchor="t" anchorCtr="0" compatLnSpc="1">
              <a:prstTxWarp prst="textNoShape">
                <a:avLst/>
              </a:prstTxWarp>
            </a:bodyPr>
            <a:lstStyle/>
            <a:p>
              <a:pPr defTabSz="896042">
                <a:defRPr/>
              </a:pPr>
              <a:endParaRPr lang="en-US" sz="942" kern="0">
                <a:solidFill>
                  <a:srgbClr val="505050"/>
                </a:solidFill>
                <a:latin typeface="Segoe UI Semilight"/>
              </a:endParaRPr>
            </a:p>
          </p:txBody>
        </p:sp>
        <p:sp>
          <p:nvSpPr>
            <p:cNvPr id="183" name="Line 82">
              <a:extLst>
                <a:ext uri="{FF2B5EF4-FFF2-40B4-BE49-F238E27FC236}">
                  <a16:creationId xmlns:a16="http://schemas.microsoft.com/office/drawing/2014/main" id="{F4C2F34B-E37F-42DF-904F-CA522D83C7E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812215" y="2995601"/>
              <a:ext cx="0" cy="31351"/>
            </a:xfrm>
            <a:prstGeom prst="line">
              <a:avLst/>
            </a:prstGeom>
            <a:noFill/>
            <a:ln w="12700" cap="flat">
              <a:solidFill>
                <a:schemeClr val="tx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72410" tIns="36206" rIns="72410" bIns="36206" numCol="1" anchor="t" anchorCtr="0" compatLnSpc="1">
              <a:prstTxWarp prst="textNoShape">
                <a:avLst/>
              </a:prstTxWarp>
            </a:bodyPr>
            <a:lstStyle/>
            <a:p>
              <a:pPr defTabSz="896042">
                <a:defRPr/>
              </a:pPr>
              <a:endParaRPr lang="en-US" sz="942" kern="0">
                <a:solidFill>
                  <a:srgbClr val="505050"/>
                </a:solidFill>
                <a:latin typeface="Segoe UI Semilight"/>
              </a:endParaRPr>
            </a:p>
          </p:txBody>
        </p:sp>
        <p:sp>
          <p:nvSpPr>
            <p:cNvPr id="184" name="Line 83">
              <a:extLst>
                <a:ext uri="{FF2B5EF4-FFF2-40B4-BE49-F238E27FC236}">
                  <a16:creationId xmlns:a16="http://schemas.microsoft.com/office/drawing/2014/main" id="{287BF2C2-FE0F-4901-9699-9B99D4E19D2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846924" y="2995601"/>
              <a:ext cx="0" cy="31351"/>
            </a:xfrm>
            <a:prstGeom prst="line">
              <a:avLst/>
            </a:prstGeom>
            <a:noFill/>
            <a:ln w="12700" cap="flat">
              <a:solidFill>
                <a:schemeClr val="tx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72410" tIns="36206" rIns="72410" bIns="36206" numCol="1" anchor="t" anchorCtr="0" compatLnSpc="1">
              <a:prstTxWarp prst="textNoShape">
                <a:avLst/>
              </a:prstTxWarp>
            </a:bodyPr>
            <a:lstStyle/>
            <a:p>
              <a:pPr defTabSz="896042">
                <a:defRPr/>
              </a:pPr>
              <a:endParaRPr lang="en-US" sz="942" kern="0">
                <a:solidFill>
                  <a:srgbClr val="505050"/>
                </a:solidFill>
                <a:latin typeface="Segoe UI Semilight"/>
              </a:endParaRPr>
            </a:p>
          </p:txBody>
        </p:sp>
        <p:sp>
          <p:nvSpPr>
            <p:cNvPr id="185" name="Line 84">
              <a:extLst>
                <a:ext uri="{FF2B5EF4-FFF2-40B4-BE49-F238E27FC236}">
                  <a16:creationId xmlns:a16="http://schemas.microsoft.com/office/drawing/2014/main" id="{CA90E787-864F-4074-8A57-8C19D1B0CD1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882753" y="3060542"/>
              <a:ext cx="31351" cy="0"/>
            </a:xfrm>
            <a:prstGeom prst="line">
              <a:avLst/>
            </a:prstGeom>
            <a:noFill/>
            <a:ln w="12700" cap="flat">
              <a:solidFill>
                <a:schemeClr val="tx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72410" tIns="36206" rIns="72410" bIns="36206" numCol="1" anchor="t" anchorCtr="0" compatLnSpc="1">
              <a:prstTxWarp prst="textNoShape">
                <a:avLst/>
              </a:prstTxWarp>
            </a:bodyPr>
            <a:lstStyle/>
            <a:p>
              <a:pPr defTabSz="896042">
                <a:defRPr/>
              </a:pPr>
              <a:endParaRPr lang="en-US" sz="942" kern="0">
                <a:solidFill>
                  <a:srgbClr val="505050"/>
                </a:solidFill>
                <a:latin typeface="Segoe UI Semilight"/>
              </a:endParaRPr>
            </a:p>
          </p:txBody>
        </p:sp>
        <p:sp>
          <p:nvSpPr>
            <p:cNvPr id="186" name="Line 85">
              <a:extLst>
                <a:ext uri="{FF2B5EF4-FFF2-40B4-BE49-F238E27FC236}">
                  <a16:creationId xmlns:a16="http://schemas.microsoft.com/office/drawing/2014/main" id="{16964AF9-EA87-4986-B451-2247FDAFD50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882753" y="3096371"/>
              <a:ext cx="31351" cy="0"/>
            </a:xfrm>
            <a:prstGeom prst="line">
              <a:avLst/>
            </a:prstGeom>
            <a:noFill/>
            <a:ln w="12700" cap="flat">
              <a:solidFill>
                <a:schemeClr val="tx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72410" tIns="36206" rIns="72410" bIns="36206" numCol="1" anchor="t" anchorCtr="0" compatLnSpc="1">
              <a:prstTxWarp prst="textNoShape">
                <a:avLst/>
              </a:prstTxWarp>
            </a:bodyPr>
            <a:lstStyle/>
            <a:p>
              <a:pPr defTabSz="896042">
                <a:defRPr/>
              </a:pPr>
              <a:endParaRPr lang="en-US" sz="942" kern="0">
                <a:solidFill>
                  <a:srgbClr val="505050"/>
                </a:solidFill>
                <a:latin typeface="Segoe UI Semilight"/>
              </a:endParaRPr>
            </a:p>
          </p:txBody>
        </p:sp>
        <p:sp>
          <p:nvSpPr>
            <p:cNvPr id="187" name="Line 86">
              <a:extLst>
                <a:ext uri="{FF2B5EF4-FFF2-40B4-BE49-F238E27FC236}">
                  <a16:creationId xmlns:a16="http://schemas.microsoft.com/office/drawing/2014/main" id="{34D6B450-10C8-4986-9618-564F870104D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882753" y="3129961"/>
              <a:ext cx="31351" cy="0"/>
            </a:xfrm>
            <a:prstGeom prst="line">
              <a:avLst/>
            </a:prstGeom>
            <a:noFill/>
            <a:ln w="12700" cap="flat">
              <a:solidFill>
                <a:schemeClr val="tx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72410" tIns="36206" rIns="72410" bIns="36206" numCol="1" anchor="t" anchorCtr="0" compatLnSpc="1">
              <a:prstTxWarp prst="textNoShape">
                <a:avLst/>
              </a:prstTxWarp>
            </a:bodyPr>
            <a:lstStyle/>
            <a:p>
              <a:pPr defTabSz="896042">
                <a:defRPr/>
              </a:pPr>
              <a:endParaRPr lang="en-US" sz="942" kern="0">
                <a:solidFill>
                  <a:srgbClr val="505050"/>
                </a:solidFill>
                <a:latin typeface="Segoe UI Semilight"/>
              </a:endParaRPr>
            </a:p>
          </p:txBody>
        </p:sp>
        <p:sp>
          <p:nvSpPr>
            <p:cNvPr id="188" name="Line 87">
              <a:extLst>
                <a:ext uri="{FF2B5EF4-FFF2-40B4-BE49-F238E27FC236}">
                  <a16:creationId xmlns:a16="http://schemas.microsoft.com/office/drawing/2014/main" id="{0971E6E8-F571-4A94-95DB-064DD95B9AC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882753" y="3164670"/>
              <a:ext cx="31351" cy="0"/>
            </a:xfrm>
            <a:prstGeom prst="line">
              <a:avLst/>
            </a:prstGeom>
            <a:noFill/>
            <a:ln w="12700" cap="flat">
              <a:solidFill>
                <a:schemeClr val="tx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72410" tIns="36206" rIns="72410" bIns="36206" numCol="1" anchor="t" anchorCtr="0" compatLnSpc="1">
              <a:prstTxWarp prst="textNoShape">
                <a:avLst/>
              </a:prstTxWarp>
            </a:bodyPr>
            <a:lstStyle/>
            <a:p>
              <a:pPr defTabSz="896042">
                <a:defRPr/>
              </a:pPr>
              <a:endParaRPr lang="en-US" sz="942" kern="0">
                <a:solidFill>
                  <a:srgbClr val="505050"/>
                </a:solidFill>
                <a:latin typeface="Segoe UI Semilight"/>
              </a:endParaRPr>
            </a:p>
          </p:txBody>
        </p:sp>
        <p:sp>
          <p:nvSpPr>
            <p:cNvPr id="189" name="Line 88">
              <a:extLst>
                <a:ext uri="{FF2B5EF4-FFF2-40B4-BE49-F238E27FC236}">
                  <a16:creationId xmlns:a16="http://schemas.microsoft.com/office/drawing/2014/main" id="{2A84845D-11F6-4D5B-80BD-14428DA27F9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882753" y="3200500"/>
              <a:ext cx="31351" cy="0"/>
            </a:xfrm>
            <a:prstGeom prst="line">
              <a:avLst/>
            </a:prstGeom>
            <a:noFill/>
            <a:ln w="12700" cap="flat">
              <a:solidFill>
                <a:schemeClr val="tx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72410" tIns="36206" rIns="72410" bIns="36206" numCol="1" anchor="t" anchorCtr="0" compatLnSpc="1">
              <a:prstTxWarp prst="textNoShape">
                <a:avLst/>
              </a:prstTxWarp>
            </a:bodyPr>
            <a:lstStyle/>
            <a:p>
              <a:pPr defTabSz="896042">
                <a:defRPr/>
              </a:pPr>
              <a:endParaRPr lang="en-US" sz="942" kern="0">
                <a:solidFill>
                  <a:srgbClr val="505050"/>
                </a:solidFill>
                <a:latin typeface="Segoe UI Semilight"/>
              </a:endParaRPr>
            </a:p>
          </p:txBody>
        </p:sp>
        <p:sp>
          <p:nvSpPr>
            <p:cNvPr id="190" name="Line 89">
              <a:extLst>
                <a:ext uri="{FF2B5EF4-FFF2-40B4-BE49-F238E27FC236}">
                  <a16:creationId xmlns:a16="http://schemas.microsoft.com/office/drawing/2014/main" id="{A3C60E22-D29A-447D-BC25-F36A3562ED0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643146" y="3060542"/>
              <a:ext cx="31351" cy="0"/>
            </a:xfrm>
            <a:prstGeom prst="line">
              <a:avLst/>
            </a:prstGeom>
            <a:noFill/>
            <a:ln w="12700" cap="flat">
              <a:solidFill>
                <a:schemeClr val="tx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72410" tIns="36206" rIns="72410" bIns="36206" numCol="1" anchor="t" anchorCtr="0" compatLnSpc="1">
              <a:prstTxWarp prst="textNoShape">
                <a:avLst/>
              </a:prstTxWarp>
            </a:bodyPr>
            <a:lstStyle/>
            <a:p>
              <a:pPr defTabSz="896042">
                <a:defRPr/>
              </a:pPr>
              <a:endParaRPr lang="en-US" sz="942" kern="0">
                <a:solidFill>
                  <a:srgbClr val="505050"/>
                </a:solidFill>
                <a:latin typeface="Segoe UI Semilight"/>
              </a:endParaRPr>
            </a:p>
          </p:txBody>
        </p:sp>
        <p:sp>
          <p:nvSpPr>
            <p:cNvPr id="191" name="Line 90">
              <a:extLst>
                <a:ext uri="{FF2B5EF4-FFF2-40B4-BE49-F238E27FC236}">
                  <a16:creationId xmlns:a16="http://schemas.microsoft.com/office/drawing/2014/main" id="{F3F12813-363F-4438-AB14-7124219B4D3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643146" y="3096371"/>
              <a:ext cx="31351" cy="0"/>
            </a:xfrm>
            <a:prstGeom prst="line">
              <a:avLst/>
            </a:prstGeom>
            <a:noFill/>
            <a:ln w="12700" cap="flat">
              <a:solidFill>
                <a:schemeClr val="tx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72410" tIns="36206" rIns="72410" bIns="36206" numCol="1" anchor="t" anchorCtr="0" compatLnSpc="1">
              <a:prstTxWarp prst="textNoShape">
                <a:avLst/>
              </a:prstTxWarp>
            </a:bodyPr>
            <a:lstStyle/>
            <a:p>
              <a:pPr defTabSz="896042">
                <a:defRPr/>
              </a:pPr>
              <a:endParaRPr lang="en-US" sz="942" kern="0">
                <a:solidFill>
                  <a:srgbClr val="505050"/>
                </a:solidFill>
                <a:latin typeface="Segoe UI Semilight"/>
              </a:endParaRPr>
            </a:p>
          </p:txBody>
        </p:sp>
        <p:sp>
          <p:nvSpPr>
            <p:cNvPr id="192" name="Line 91">
              <a:extLst>
                <a:ext uri="{FF2B5EF4-FFF2-40B4-BE49-F238E27FC236}">
                  <a16:creationId xmlns:a16="http://schemas.microsoft.com/office/drawing/2014/main" id="{21732EB1-2EA5-445E-A40C-9F97CA17393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643146" y="3129961"/>
              <a:ext cx="31351" cy="0"/>
            </a:xfrm>
            <a:prstGeom prst="line">
              <a:avLst/>
            </a:prstGeom>
            <a:noFill/>
            <a:ln w="12700" cap="flat">
              <a:solidFill>
                <a:schemeClr val="tx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72410" tIns="36206" rIns="72410" bIns="36206" numCol="1" anchor="t" anchorCtr="0" compatLnSpc="1">
              <a:prstTxWarp prst="textNoShape">
                <a:avLst/>
              </a:prstTxWarp>
            </a:bodyPr>
            <a:lstStyle/>
            <a:p>
              <a:pPr defTabSz="896042">
                <a:defRPr/>
              </a:pPr>
              <a:endParaRPr lang="en-US" sz="942" kern="0">
                <a:solidFill>
                  <a:srgbClr val="505050"/>
                </a:solidFill>
                <a:latin typeface="Segoe UI Semilight"/>
              </a:endParaRPr>
            </a:p>
          </p:txBody>
        </p:sp>
        <p:sp>
          <p:nvSpPr>
            <p:cNvPr id="193" name="Line 92">
              <a:extLst>
                <a:ext uri="{FF2B5EF4-FFF2-40B4-BE49-F238E27FC236}">
                  <a16:creationId xmlns:a16="http://schemas.microsoft.com/office/drawing/2014/main" id="{3A5E5598-A0C5-46A0-852C-4D490271021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643146" y="3164670"/>
              <a:ext cx="31351" cy="0"/>
            </a:xfrm>
            <a:prstGeom prst="line">
              <a:avLst/>
            </a:prstGeom>
            <a:noFill/>
            <a:ln w="12700" cap="flat">
              <a:solidFill>
                <a:schemeClr val="tx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72410" tIns="36206" rIns="72410" bIns="36206" numCol="1" anchor="t" anchorCtr="0" compatLnSpc="1">
              <a:prstTxWarp prst="textNoShape">
                <a:avLst/>
              </a:prstTxWarp>
            </a:bodyPr>
            <a:lstStyle/>
            <a:p>
              <a:pPr defTabSz="896042">
                <a:defRPr/>
              </a:pPr>
              <a:endParaRPr lang="en-US" sz="942" kern="0">
                <a:solidFill>
                  <a:srgbClr val="505050"/>
                </a:solidFill>
                <a:latin typeface="Segoe UI Semilight"/>
              </a:endParaRPr>
            </a:p>
          </p:txBody>
        </p:sp>
        <p:sp>
          <p:nvSpPr>
            <p:cNvPr id="194" name="Line 93">
              <a:extLst>
                <a:ext uri="{FF2B5EF4-FFF2-40B4-BE49-F238E27FC236}">
                  <a16:creationId xmlns:a16="http://schemas.microsoft.com/office/drawing/2014/main" id="{7CF3BC0F-E12B-477A-B372-03D908EDBC5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643146" y="3200500"/>
              <a:ext cx="31351" cy="0"/>
            </a:xfrm>
            <a:prstGeom prst="line">
              <a:avLst/>
            </a:prstGeom>
            <a:noFill/>
            <a:ln w="12700" cap="flat">
              <a:solidFill>
                <a:schemeClr val="tx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72410" tIns="36206" rIns="72410" bIns="36206" numCol="1" anchor="t" anchorCtr="0" compatLnSpc="1">
              <a:prstTxWarp prst="textNoShape">
                <a:avLst/>
              </a:prstTxWarp>
            </a:bodyPr>
            <a:lstStyle/>
            <a:p>
              <a:pPr defTabSz="896042">
                <a:defRPr/>
              </a:pPr>
              <a:endParaRPr lang="en-US" sz="942" kern="0">
                <a:solidFill>
                  <a:srgbClr val="505050"/>
                </a:solidFill>
                <a:latin typeface="Segoe UI Semilight"/>
              </a:endParaRPr>
            </a:p>
          </p:txBody>
        </p:sp>
        <p:sp>
          <p:nvSpPr>
            <p:cNvPr id="195" name="Line 94">
              <a:extLst>
                <a:ext uri="{FF2B5EF4-FFF2-40B4-BE49-F238E27FC236}">
                  <a16:creationId xmlns:a16="http://schemas.microsoft.com/office/drawing/2014/main" id="{25D497E1-BDC7-44B2-93BD-2CF6ED9F43A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709206" y="3234089"/>
              <a:ext cx="0" cy="31351"/>
            </a:xfrm>
            <a:prstGeom prst="line">
              <a:avLst/>
            </a:prstGeom>
            <a:noFill/>
            <a:ln w="12700" cap="flat">
              <a:solidFill>
                <a:schemeClr val="tx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72410" tIns="36206" rIns="72410" bIns="36206" numCol="1" anchor="t" anchorCtr="0" compatLnSpc="1">
              <a:prstTxWarp prst="textNoShape">
                <a:avLst/>
              </a:prstTxWarp>
            </a:bodyPr>
            <a:lstStyle/>
            <a:p>
              <a:pPr defTabSz="896042">
                <a:defRPr/>
              </a:pPr>
              <a:endParaRPr lang="en-US" sz="942" kern="0">
                <a:solidFill>
                  <a:srgbClr val="505050"/>
                </a:solidFill>
                <a:latin typeface="Segoe UI Semilight"/>
              </a:endParaRPr>
            </a:p>
          </p:txBody>
        </p:sp>
        <p:sp>
          <p:nvSpPr>
            <p:cNvPr id="196" name="Line 95">
              <a:extLst>
                <a:ext uri="{FF2B5EF4-FFF2-40B4-BE49-F238E27FC236}">
                  <a16:creationId xmlns:a16="http://schemas.microsoft.com/office/drawing/2014/main" id="{72FEB8FC-1975-4852-96AA-2B8EB365C2A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742796" y="3234089"/>
              <a:ext cx="0" cy="31351"/>
            </a:xfrm>
            <a:prstGeom prst="line">
              <a:avLst/>
            </a:prstGeom>
            <a:noFill/>
            <a:ln w="12700" cap="flat">
              <a:solidFill>
                <a:schemeClr val="tx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72410" tIns="36206" rIns="72410" bIns="36206" numCol="1" anchor="t" anchorCtr="0" compatLnSpc="1">
              <a:prstTxWarp prst="textNoShape">
                <a:avLst/>
              </a:prstTxWarp>
            </a:bodyPr>
            <a:lstStyle/>
            <a:p>
              <a:pPr defTabSz="896042">
                <a:defRPr/>
              </a:pPr>
              <a:endParaRPr lang="en-US" sz="942" kern="0">
                <a:solidFill>
                  <a:srgbClr val="505050"/>
                </a:solidFill>
                <a:latin typeface="Segoe UI Semilight"/>
              </a:endParaRPr>
            </a:p>
          </p:txBody>
        </p:sp>
        <p:sp>
          <p:nvSpPr>
            <p:cNvPr id="197" name="Line 96">
              <a:extLst>
                <a:ext uri="{FF2B5EF4-FFF2-40B4-BE49-F238E27FC236}">
                  <a16:creationId xmlns:a16="http://schemas.microsoft.com/office/drawing/2014/main" id="{B72E478B-F095-4F90-B0D9-50225E36285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778625" y="3234089"/>
              <a:ext cx="0" cy="31351"/>
            </a:xfrm>
            <a:prstGeom prst="line">
              <a:avLst/>
            </a:prstGeom>
            <a:noFill/>
            <a:ln w="12700" cap="flat">
              <a:solidFill>
                <a:schemeClr val="tx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72410" tIns="36206" rIns="72410" bIns="36206" numCol="1" anchor="t" anchorCtr="0" compatLnSpc="1">
              <a:prstTxWarp prst="textNoShape">
                <a:avLst/>
              </a:prstTxWarp>
            </a:bodyPr>
            <a:lstStyle/>
            <a:p>
              <a:pPr defTabSz="896042">
                <a:defRPr/>
              </a:pPr>
              <a:endParaRPr lang="en-US" sz="942" kern="0">
                <a:solidFill>
                  <a:srgbClr val="505050"/>
                </a:solidFill>
                <a:latin typeface="Segoe UI Semilight"/>
              </a:endParaRPr>
            </a:p>
          </p:txBody>
        </p:sp>
        <p:sp>
          <p:nvSpPr>
            <p:cNvPr id="198" name="Line 97">
              <a:extLst>
                <a:ext uri="{FF2B5EF4-FFF2-40B4-BE49-F238E27FC236}">
                  <a16:creationId xmlns:a16="http://schemas.microsoft.com/office/drawing/2014/main" id="{4DBE430A-80EB-4433-A049-EE978BB9A12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812215" y="3234089"/>
              <a:ext cx="0" cy="31351"/>
            </a:xfrm>
            <a:prstGeom prst="line">
              <a:avLst/>
            </a:prstGeom>
            <a:noFill/>
            <a:ln w="12700" cap="flat">
              <a:solidFill>
                <a:schemeClr val="tx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72410" tIns="36206" rIns="72410" bIns="36206" numCol="1" anchor="t" anchorCtr="0" compatLnSpc="1">
              <a:prstTxWarp prst="textNoShape">
                <a:avLst/>
              </a:prstTxWarp>
            </a:bodyPr>
            <a:lstStyle/>
            <a:p>
              <a:pPr defTabSz="896042">
                <a:defRPr/>
              </a:pPr>
              <a:endParaRPr lang="en-US" sz="942" kern="0">
                <a:solidFill>
                  <a:srgbClr val="505050"/>
                </a:solidFill>
                <a:latin typeface="Segoe UI Semilight"/>
              </a:endParaRPr>
            </a:p>
          </p:txBody>
        </p:sp>
        <p:sp>
          <p:nvSpPr>
            <p:cNvPr id="199" name="Line 98">
              <a:extLst>
                <a:ext uri="{FF2B5EF4-FFF2-40B4-BE49-F238E27FC236}">
                  <a16:creationId xmlns:a16="http://schemas.microsoft.com/office/drawing/2014/main" id="{81299979-E143-4BA2-916C-CD1A4F19561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846924" y="3234089"/>
              <a:ext cx="0" cy="31351"/>
            </a:xfrm>
            <a:prstGeom prst="line">
              <a:avLst/>
            </a:prstGeom>
            <a:noFill/>
            <a:ln w="12700" cap="flat">
              <a:solidFill>
                <a:schemeClr val="tx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72410" tIns="36206" rIns="72410" bIns="36206" numCol="1" anchor="t" anchorCtr="0" compatLnSpc="1">
              <a:prstTxWarp prst="textNoShape">
                <a:avLst/>
              </a:prstTxWarp>
            </a:bodyPr>
            <a:lstStyle/>
            <a:p>
              <a:pPr defTabSz="896042">
                <a:defRPr/>
              </a:pPr>
              <a:endParaRPr lang="en-US" sz="942" kern="0">
                <a:solidFill>
                  <a:srgbClr val="505050"/>
                </a:solidFill>
                <a:latin typeface="Segoe UI Semi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20638334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1" name="Connector: Elbow 190">
            <a:extLst>
              <a:ext uri="{FF2B5EF4-FFF2-40B4-BE49-F238E27FC236}">
                <a16:creationId xmlns:a16="http://schemas.microsoft.com/office/drawing/2014/main" id="{AA22A769-A91C-4FF4-9398-2D968A8F6026}"/>
              </a:ext>
            </a:extLst>
          </p:cNvPr>
          <p:cNvCxnSpPr>
            <a:cxnSpLocks/>
            <a:stCxn id="33" idx="1"/>
            <a:endCxn id="56" idx="1"/>
          </p:cNvCxnSpPr>
          <p:nvPr/>
        </p:nvCxnSpPr>
        <p:spPr>
          <a:xfrm rot="5400000" flipH="1" flipV="1">
            <a:off x="4886803" y="2265500"/>
            <a:ext cx="1465576" cy="874141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Connector: Elbow 119">
            <a:extLst>
              <a:ext uri="{FF2B5EF4-FFF2-40B4-BE49-F238E27FC236}">
                <a16:creationId xmlns:a16="http://schemas.microsoft.com/office/drawing/2014/main" id="{A61C3243-EBE9-42C9-8629-F1CE71FCD649}"/>
              </a:ext>
            </a:extLst>
          </p:cNvPr>
          <p:cNvCxnSpPr>
            <a:cxnSpLocks/>
            <a:stCxn id="33" idx="1"/>
            <a:endCxn id="84" idx="2"/>
          </p:cNvCxnSpPr>
          <p:nvPr/>
        </p:nvCxnSpPr>
        <p:spPr>
          <a:xfrm rot="16200000" flipV="1">
            <a:off x="4891014" y="3143851"/>
            <a:ext cx="576795" cy="6220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Cylinder 32">
            <a:extLst>
              <a:ext uri="{FF2B5EF4-FFF2-40B4-BE49-F238E27FC236}">
                <a16:creationId xmlns:a16="http://schemas.microsoft.com/office/drawing/2014/main" id="{39D18B11-75B1-4613-99E1-3324A4A7BD5B}"/>
              </a:ext>
            </a:extLst>
          </p:cNvPr>
          <p:cNvSpPr/>
          <p:nvPr/>
        </p:nvSpPr>
        <p:spPr>
          <a:xfrm>
            <a:off x="4477725" y="3435358"/>
            <a:ext cx="1409591" cy="748862"/>
          </a:xfrm>
          <a:prstGeom prst="can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350"/>
              <a:t>Code Repo</a:t>
            </a:r>
          </a:p>
        </p:txBody>
      </p:sp>
      <p:sp>
        <p:nvSpPr>
          <p:cNvPr id="56" name="Flowchart: Direct Access Storage 55">
            <a:extLst>
              <a:ext uri="{FF2B5EF4-FFF2-40B4-BE49-F238E27FC236}">
                <a16:creationId xmlns:a16="http://schemas.microsoft.com/office/drawing/2014/main" id="{1632CF77-AB96-48C0-A1D6-F1B3E38BAAD2}"/>
              </a:ext>
            </a:extLst>
          </p:cNvPr>
          <p:cNvSpPr/>
          <p:nvPr/>
        </p:nvSpPr>
        <p:spPr>
          <a:xfrm>
            <a:off x="6056662" y="1722562"/>
            <a:ext cx="3096875" cy="494439"/>
          </a:xfrm>
          <a:prstGeom prst="flowChartMagneticDrum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b="1"/>
              <a:t>Build Model</a:t>
            </a:r>
          </a:p>
        </p:txBody>
      </p: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2DC5976D-6950-4E4E-8488-E45FCFB76320}"/>
              </a:ext>
            </a:extLst>
          </p:cNvPr>
          <p:cNvCxnSpPr>
            <a:cxnSpLocks/>
            <a:stCxn id="56" idx="2"/>
            <a:endCxn id="63" idx="1"/>
          </p:cNvCxnSpPr>
          <p:nvPr/>
        </p:nvCxnSpPr>
        <p:spPr>
          <a:xfrm rot="5400000">
            <a:off x="6612419" y="1632758"/>
            <a:ext cx="408438" cy="1576925"/>
          </a:xfrm>
          <a:prstGeom prst="bentConnector4">
            <a:avLst>
              <a:gd name="adj1" fmla="val 24435"/>
              <a:gd name="adj2" fmla="val 114497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angle 61">
            <a:extLst>
              <a:ext uri="{FF2B5EF4-FFF2-40B4-BE49-F238E27FC236}">
                <a16:creationId xmlns:a16="http://schemas.microsoft.com/office/drawing/2014/main" id="{2425681F-D798-44B0-A1E4-7DBADDFC50A4}"/>
              </a:ext>
            </a:extLst>
          </p:cNvPr>
          <p:cNvSpPr/>
          <p:nvPr/>
        </p:nvSpPr>
        <p:spPr>
          <a:xfrm>
            <a:off x="7061730" y="2423056"/>
            <a:ext cx="876054" cy="413752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788"/>
              <a:t>Train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CE1B5E10-11AA-4447-B274-7B04BEE87FBD}"/>
              </a:ext>
            </a:extLst>
          </p:cNvPr>
          <p:cNvSpPr/>
          <p:nvPr/>
        </p:nvSpPr>
        <p:spPr>
          <a:xfrm>
            <a:off x="8156421" y="2421516"/>
            <a:ext cx="876054" cy="413753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788"/>
              <a:t>Evaluate</a:t>
            </a:r>
          </a:p>
        </p:txBody>
      </p:sp>
      <p:cxnSp>
        <p:nvCxnSpPr>
          <p:cNvPr id="69" name="Connector: Elbow 68">
            <a:extLst>
              <a:ext uri="{FF2B5EF4-FFF2-40B4-BE49-F238E27FC236}">
                <a16:creationId xmlns:a16="http://schemas.microsoft.com/office/drawing/2014/main" id="{8571C9E2-F9C7-4B8A-979A-ED7F672BF429}"/>
              </a:ext>
            </a:extLst>
          </p:cNvPr>
          <p:cNvCxnSpPr>
            <a:cxnSpLocks/>
            <a:stCxn id="68" idx="3"/>
            <a:endCxn id="82" idx="1"/>
          </p:cNvCxnSpPr>
          <p:nvPr/>
        </p:nvCxnSpPr>
        <p:spPr>
          <a:xfrm>
            <a:off x="9032475" y="2628393"/>
            <a:ext cx="1964420" cy="36538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Cylinder 81">
            <a:extLst>
              <a:ext uri="{FF2B5EF4-FFF2-40B4-BE49-F238E27FC236}">
                <a16:creationId xmlns:a16="http://schemas.microsoft.com/office/drawing/2014/main" id="{5B2E93FF-B27B-4F31-99CE-BA3357DD1696}"/>
              </a:ext>
            </a:extLst>
          </p:cNvPr>
          <p:cNvSpPr/>
          <p:nvPr/>
        </p:nvSpPr>
        <p:spPr>
          <a:xfrm>
            <a:off x="10441868" y="2993782"/>
            <a:ext cx="1110054" cy="789089"/>
          </a:xfrm>
          <a:prstGeom prst="can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350"/>
              <a:t>Model Registry</a:t>
            </a:r>
          </a:p>
        </p:txBody>
      </p:sp>
      <p:sp>
        <p:nvSpPr>
          <p:cNvPr id="90" name="Flowchart: Direct Access Storage 89">
            <a:extLst>
              <a:ext uri="{FF2B5EF4-FFF2-40B4-BE49-F238E27FC236}">
                <a16:creationId xmlns:a16="http://schemas.microsoft.com/office/drawing/2014/main" id="{C7533852-6B24-4FE6-BEFF-963582096D6D}"/>
              </a:ext>
            </a:extLst>
          </p:cNvPr>
          <p:cNvSpPr/>
          <p:nvPr/>
        </p:nvSpPr>
        <p:spPr>
          <a:xfrm>
            <a:off x="6716075" y="4428077"/>
            <a:ext cx="2792574" cy="494439"/>
          </a:xfrm>
          <a:prstGeom prst="flowChartMagneticDrum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b="1"/>
              <a:t>Release Model</a:t>
            </a:r>
          </a:p>
        </p:txBody>
      </p:sp>
      <p:cxnSp>
        <p:nvCxnSpPr>
          <p:cNvPr id="92" name="Connector: Elbow 91">
            <a:extLst>
              <a:ext uri="{FF2B5EF4-FFF2-40B4-BE49-F238E27FC236}">
                <a16:creationId xmlns:a16="http://schemas.microsoft.com/office/drawing/2014/main" id="{234A347F-F7F3-46B1-BC98-E9289126F457}"/>
              </a:ext>
            </a:extLst>
          </p:cNvPr>
          <p:cNvCxnSpPr>
            <a:cxnSpLocks/>
            <a:stCxn id="82" idx="3"/>
            <a:endCxn id="90" idx="4"/>
          </p:cNvCxnSpPr>
          <p:nvPr/>
        </p:nvCxnSpPr>
        <p:spPr>
          <a:xfrm rot="5400000">
            <a:off x="9806559" y="3484961"/>
            <a:ext cx="892426" cy="1488246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Rectangle 93">
            <a:extLst>
              <a:ext uri="{FF2B5EF4-FFF2-40B4-BE49-F238E27FC236}">
                <a16:creationId xmlns:a16="http://schemas.microsoft.com/office/drawing/2014/main" id="{86251C70-6E51-494E-8CBA-0A48595208D5}"/>
              </a:ext>
            </a:extLst>
          </p:cNvPr>
          <p:cNvSpPr/>
          <p:nvPr/>
        </p:nvSpPr>
        <p:spPr>
          <a:xfrm>
            <a:off x="6834498" y="5176936"/>
            <a:ext cx="876054" cy="517210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788"/>
              <a:t>Validate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F91D9FF4-2C74-47A6-BAB4-0BBC69839E18}"/>
              </a:ext>
            </a:extLst>
          </p:cNvPr>
          <p:cNvSpPr/>
          <p:nvPr/>
        </p:nvSpPr>
        <p:spPr>
          <a:xfrm>
            <a:off x="9783863" y="5176936"/>
            <a:ext cx="876054" cy="517210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788"/>
              <a:t>Deploy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3D9AA38A-F354-4B39-ACE3-1584CC9BDDE5}"/>
              </a:ext>
            </a:extLst>
          </p:cNvPr>
          <p:cNvSpPr/>
          <p:nvPr/>
        </p:nvSpPr>
        <p:spPr>
          <a:xfrm>
            <a:off x="5946580" y="5165960"/>
            <a:ext cx="620535" cy="539981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/>
              <a:t>Package</a:t>
            </a:r>
          </a:p>
        </p:txBody>
      </p: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96B63DC8-1984-44B8-B9F7-42FE83136E98}"/>
              </a:ext>
            </a:extLst>
          </p:cNvPr>
          <p:cNvCxnSpPr>
            <a:cxnSpLocks/>
            <a:stCxn id="96" idx="3"/>
            <a:endCxn id="94" idx="1"/>
          </p:cNvCxnSpPr>
          <p:nvPr/>
        </p:nvCxnSpPr>
        <p:spPr>
          <a:xfrm flipV="1">
            <a:off x="6567115" y="5435541"/>
            <a:ext cx="267383" cy="4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Rectangle 102">
            <a:extLst>
              <a:ext uri="{FF2B5EF4-FFF2-40B4-BE49-F238E27FC236}">
                <a16:creationId xmlns:a16="http://schemas.microsoft.com/office/drawing/2014/main" id="{0738DEE4-DC47-4B78-A1EE-39B40BB88873}"/>
              </a:ext>
            </a:extLst>
          </p:cNvPr>
          <p:cNvSpPr/>
          <p:nvPr/>
        </p:nvSpPr>
        <p:spPr>
          <a:xfrm>
            <a:off x="7991226" y="5165960"/>
            <a:ext cx="620535" cy="539981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/>
              <a:t>Profile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C0B3CCE2-8E1A-4683-A696-2AA7FFEDEACA}"/>
              </a:ext>
            </a:extLst>
          </p:cNvPr>
          <p:cNvSpPr/>
          <p:nvPr/>
        </p:nvSpPr>
        <p:spPr>
          <a:xfrm>
            <a:off x="8921402" y="5165960"/>
            <a:ext cx="620535" cy="539981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/>
              <a:t>Approve</a:t>
            </a:r>
          </a:p>
        </p:txBody>
      </p: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CAFAB5FD-936F-48F7-A603-0A818A43CB87}"/>
              </a:ext>
            </a:extLst>
          </p:cNvPr>
          <p:cNvCxnSpPr>
            <a:cxnSpLocks/>
            <a:stCxn id="94" idx="3"/>
            <a:endCxn id="103" idx="1"/>
          </p:cNvCxnSpPr>
          <p:nvPr/>
        </p:nvCxnSpPr>
        <p:spPr>
          <a:xfrm>
            <a:off x="7710552" y="5435541"/>
            <a:ext cx="280674" cy="4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72FD8505-04BF-4003-A7AB-94B461FFEB41}"/>
              </a:ext>
            </a:extLst>
          </p:cNvPr>
          <p:cNvCxnSpPr>
            <a:cxnSpLocks/>
            <a:stCxn id="103" idx="3"/>
            <a:endCxn id="104" idx="1"/>
          </p:cNvCxnSpPr>
          <p:nvPr/>
        </p:nvCxnSpPr>
        <p:spPr>
          <a:xfrm>
            <a:off x="8611761" y="5435951"/>
            <a:ext cx="30964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348512B7-FBCF-42E8-9C9F-56C054413A65}"/>
              </a:ext>
            </a:extLst>
          </p:cNvPr>
          <p:cNvCxnSpPr>
            <a:cxnSpLocks/>
            <a:stCxn id="104" idx="3"/>
            <a:endCxn id="95" idx="1"/>
          </p:cNvCxnSpPr>
          <p:nvPr/>
        </p:nvCxnSpPr>
        <p:spPr>
          <a:xfrm flipV="1">
            <a:off x="9541937" y="5435541"/>
            <a:ext cx="241926" cy="4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Cylinder 66">
            <a:extLst>
              <a:ext uri="{FF2B5EF4-FFF2-40B4-BE49-F238E27FC236}">
                <a16:creationId xmlns:a16="http://schemas.microsoft.com/office/drawing/2014/main" id="{13B654F1-CCAA-4D5E-A323-5C0573099D77}"/>
              </a:ext>
            </a:extLst>
          </p:cNvPr>
          <p:cNvSpPr/>
          <p:nvPr/>
        </p:nvSpPr>
        <p:spPr>
          <a:xfrm>
            <a:off x="830385" y="4355554"/>
            <a:ext cx="1479235" cy="1133922"/>
          </a:xfrm>
          <a:prstGeom prst="can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Data Lake</a:t>
            </a:r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CD987675-BF3B-43D7-962D-27702C40822F}"/>
              </a:ext>
            </a:extLst>
          </p:cNvPr>
          <p:cNvCxnSpPr>
            <a:cxnSpLocks/>
            <a:stCxn id="123" idx="1"/>
            <a:endCxn id="67" idx="3"/>
          </p:cNvCxnSpPr>
          <p:nvPr/>
        </p:nvCxnSpPr>
        <p:spPr>
          <a:xfrm rot="10800000">
            <a:off x="1570003" y="5489477"/>
            <a:ext cx="2470290" cy="515485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F94D4FA7-F935-4269-8B99-7EC27712504C}"/>
              </a:ext>
            </a:extLst>
          </p:cNvPr>
          <p:cNvCxnSpPr>
            <a:cxnSpLocks/>
            <a:stCxn id="67" idx="1"/>
            <a:endCxn id="188" idx="2"/>
          </p:cNvCxnSpPr>
          <p:nvPr/>
        </p:nvCxnSpPr>
        <p:spPr>
          <a:xfrm rot="5400000" flipH="1" flipV="1">
            <a:off x="916336" y="3697847"/>
            <a:ext cx="1311375" cy="4041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Cylinder 73">
            <a:extLst>
              <a:ext uri="{FF2B5EF4-FFF2-40B4-BE49-F238E27FC236}">
                <a16:creationId xmlns:a16="http://schemas.microsoft.com/office/drawing/2014/main" id="{6ED620AF-F3FC-44BF-B129-41C16E5E6D3F}"/>
              </a:ext>
            </a:extLst>
          </p:cNvPr>
          <p:cNvSpPr/>
          <p:nvPr/>
        </p:nvSpPr>
        <p:spPr>
          <a:xfrm>
            <a:off x="3224577" y="2299424"/>
            <a:ext cx="1145429" cy="748862"/>
          </a:xfrm>
          <a:prstGeom prst="can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350">
                <a:solidFill>
                  <a:schemeClr val="bg1"/>
                </a:solidFill>
              </a:rPr>
              <a:t>Data Catalog</a:t>
            </a:r>
          </a:p>
        </p:txBody>
      </p: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B7518F1E-5603-4767-9AA8-85AD27E35E2C}"/>
              </a:ext>
            </a:extLst>
          </p:cNvPr>
          <p:cNvCxnSpPr>
            <a:cxnSpLocks/>
            <a:stCxn id="74" idx="4"/>
            <a:endCxn id="84" idx="1"/>
          </p:cNvCxnSpPr>
          <p:nvPr/>
        </p:nvCxnSpPr>
        <p:spPr>
          <a:xfrm>
            <a:off x="4370006" y="2673855"/>
            <a:ext cx="324807" cy="42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F1F16E67-3BFD-467E-B1C5-83B09087B691}"/>
              </a:ext>
            </a:extLst>
          </p:cNvPr>
          <p:cNvCxnSpPr>
            <a:cxnSpLocks/>
            <a:stCxn id="33" idx="3"/>
            <a:endCxn id="90" idx="0"/>
          </p:cNvCxnSpPr>
          <p:nvPr/>
        </p:nvCxnSpPr>
        <p:spPr>
          <a:xfrm rot="16200000" flipH="1">
            <a:off x="6525513" y="2841227"/>
            <a:ext cx="243857" cy="2929841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88E63D63-FEED-47BD-9A75-9B9A70A1B6BD}"/>
              </a:ext>
            </a:extLst>
          </p:cNvPr>
          <p:cNvSpPr txBox="1"/>
          <p:nvPr/>
        </p:nvSpPr>
        <p:spPr>
          <a:xfrm>
            <a:off x="184587" y="1336098"/>
            <a:ext cx="1298753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00"/>
              <a:t>Data Engineer</a:t>
            </a:r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7292014B-B5C6-456F-89C7-A5E2CC54855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rgbClr val="00B05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678" y="505849"/>
            <a:ext cx="780288" cy="780288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3" name="Rectangle 62">
            <a:extLst>
              <a:ext uri="{FF2B5EF4-FFF2-40B4-BE49-F238E27FC236}">
                <a16:creationId xmlns:a16="http://schemas.microsoft.com/office/drawing/2014/main" id="{2BE7A572-5AD7-483E-8CAB-AD2DE213E048}"/>
              </a:ext>
            </a:extLst>
          </p:cNvPr>
          <p:cNvSpPr/>
          <p:nvPr/>
        </p:nvSpPr>
        <p:spPr>
          <a:xfrm>
            <a:off x="6028175" y="2416605"/>
            <a:ext cx="876054" cy="417668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788" err="1"/>
              <a:t>Featurize</a:t>
            </a:r>
            <a:endParaRPr lang="en-US" sz="788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A33B3C0A-BAED-448F-A664-59254E103BB2}"/>
              </a:ext>
            </a:extLst>
          </p:cNvPr>
          <p:cNvSpPr txBox="1"/>
          <p:nvPr/>
        </p:nvSpPr>
        <p:spPr>
          <a:xfrm>
            <a:off x="10364350" y="1282656"/>
            <a:ext cx="1265090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00"/>
              <a:t>Data Scientist</a:t>
            </a:r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8877F84C-E5A6-49B6-990E-0865EA61FBF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5555" y="426435"/>
            <a:ext cx="780288" cy="780288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id="{B696532C-1273-4553-AEDA-E56C641CC628}"/>
              </a:ext>
            </a:extLst>
          </p:cNvPr>
          <p:cNvSpPr txBox="1"/>
          <p:nvPr/>
        </p:nvSpPr>
        <p:spPr>
          <a:xfrm>
            <a:off x="10580090" y="4424540"/>
            <a:ext cx="962976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/>
              <a:t>release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4437A8C2-D705-48C3-834C-A516E445C842}"/>
              </a:ext>
            </a:extLst>
          </p:cNvPr>
          <p:cNvSpPr txBox="1"/>
          <p:nvPr/>
        </p:nvSpPr>
        <p:spPr>
          <a:xfrm>
            <a:off x="2069519" y="5804458"/>
            <a:ext cx="962976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/>
              <a:t>collect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F41BB136-8C12-4845-A345-16C4D0CA7CCA}"/>
              </a:ext>
            </a:extLst>
          </p:cNvPr>
          <p:cNvSpPr txBox="1"/>
          <p:nvPr/>
        </p:nvSpPr>
        <p:spPr>
          <a:xfrm>
            <a:off x="4694813" y="2489231"/>
            <a:ext cx="962976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/>
              <a:t>commit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08AA7CD9-C53D-4B6B-9D52-AB53283F47EA}"/>
              </a:ext>
            </a:extLst>
          </p:cNvPr>
          <p:cNvSpPr txBox="1"/>
          <p:nvPr/>
        </p:nvSpPr>
        <p:spPr>
          <a:xfrm>
            <a:off x="4637345" y="4835756"/>
            <a:ext cx="809837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00"/>
              <a:t>DevOps</a:t>
            </a:r>
          </a:p>
        </p:txBody>
      </p:sp>
      <p:pic>
        <p:nvPicPr>
          <p:cNvPr id="87" name="Picture 86">
            <a:extLst>
              <a:ext uri="{FF2B5EF4-FFF2-40B4-BE49-F238E27FC236}">
                <a16:creationId xmlns:a16="http://schemas.microsoft.com/office/drawing/2014/main" id="{4F16EEDD-0511-4EE1-B493-43F4DE39AFC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rgbClr val="7030A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7624" y="4364052"/>
            <a:ext cx="449280" cy="4492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93" name="Connector: Elbow 92">
            <a:extLst>
              <a:ext uri="{FF2B5EF4-FFF2-40B4-BE49-F238E27FC236}">
                <a16:creationId xmlns:a16="http://schemas.microsoft.com/office/drawing/2014/main" id="{E8EBE121-A9DB-45C2-BC45-64B68582F989}"/>
              </a:ext>
            </a:extLst>
          </p:cNvPr>
          <p:cNvCxnSpPr>
            <a:cxnSpLocks/>
            <a:stCxn id="63" idx="3"/>
            <a:endCxn id="62" idx="1"/>
          </p:cNvCxnSpPr>
          <p:nvPr/>
        </p:nvCxnSpPr>
        <p:spPr>
          <a:xfrm>
            <a:off x="6904229" y="2625439"/>
            <a:ext cx="157501" cy="4493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Connector: Elbow 97">
            <a:extLst>
              <a:ext uri="{FF2B5EF4-FFF2-40B4-BE49-F238E27FC236}">
                <a16:creationId xmlns:a16="http://schemas.microsoft.com/office/drawing/2014/main" id="{E3A3A8F0-F5CC-4C8B-A441-8C87636D96B1}"/>
              </a:ext>
            </a:extLst>
          </p:cNvPr>
          <p:cNvCxnSpPr>
            <a:cxnSpLocks/>
            <a:stCxn id="62" idx="3"/>
            <a:endCxn id="68" idx="1"/>
          </p:cNvCxnSpPr>
          <p:nvPr/>
        </p:nvCxnSpPr>
        <p:spPr>
          <a:xfrm flipV="1">
            <a:off x="7937784" y="2628393"/>
            <a:ext cx="218637" cy="1539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B9ED4053-5CFA-4592-ADB5-15012AF91F7E}"/>
              </a:ext>
            </a:extLst>
          </p:cNvPr>
          <p:cNvSpPr txBox="1"/>
          <p:nvPr/>
        </p:nvSpPr>
        <p:spPr>
          <a:xfrm>
            <a:off x="9258914" y="2434321"/>
            <a:ext cx="962976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/>
              <a:t>register</a:t>
            </a:r>
          </a:p>
        </p:txBody>
      </p:sp>
      <p:pic>
        <p:nvPicPr>
          <p:cNvPr id="123" name="Picture 122">
            <a:extLst>
              <a:ext uri="{FF2B5EF4-FFF2-40B4-BE49-F238E27FC236}">
                <a16:creationId xmlns:a16="http://schemas.microsoft.com/office/drawing/2014/main" id="{7C9E7D64-6243-446D-B868-13E64F3965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0293" y="5550929"/>
            <a:ext cx="908063" cy="908063"/>
          </a:xfrm>
          <a:prstGeom prst="rect">
            <a:avLst/>
          </a:prstGeom>
        </p:spPr>
      </p:pic>
      <p:cxnSp>
        <p:nvCxnSpPr>
          <p:cNvPr id="122" name="Connector: Elbow 121">
            <a:extLst>
              <a:ext uri="{FF2B5EF4-FFF2-40B4-BE49-F238E27FC236}">
                <a16:creationId xmlns:a16="http://schemas.microsoft.com/office/drawing/2014/main" id="{48F79F46-BB44-48AA-A922-DB87E9E48D8A}"/>
              </a:ext>
            </a:extLst>
          </p:cNvPr>
          <p:cNvCxnSpPr>
            <a:cxnSpLocks/>
            <a:stCxn id="90" idx="2"/>
            <a:endCxn id="96" idx="1"/>
          </p:cNvCxnSpPr>
          <p:nvPr/>
        </p:nvCxnSpPr>
        <p:spPr>
          <a:xfrm rot="5400000">
            <a:off x="6772754" y="4096342"/>
            <a:ext cx="513435" cy="2165782"/>
          </a:xfrm>
          <a:prstGeom prst="bentConnector4">
            <a:avLst>
              <a:gd name="adj1" fmla="val 23707"/>
              <a:gd name="adj2" fmla="val 110555"/>
            </a:avLst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Flowchart: Direct Access Storage 187">
            <a:extLst>
              <a:ext uri="{FF2B5EF4-FFF2-40B4-BE49-F238E27FC236}">
                <a16:creationId xmlns:a16="http://schemas.microsoft.com/office/drawing/2014/main" id="{EB263D38-8637-4CF6-BBDB-0C88B9017480}"/>
              </a:ext>
            </a:extLst>
          </p:cNvPr>
          <p:cNvSpPr/>
          <p:nvPr/>
        </p:nvSpPr>
        <p:spPr>
          <a:xfrm>
            <a:off x="184587" y="2478563"/>
            <a:ext cx="2778914" cy="565616"/>
          </a:xfrm>
          <a:prstGeom prst="flowChartMagneticDrum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b="1">
                <a:solidFill>
                  <a:schemeClr val="bg1"/>
                </a:solidFill>
              </a:rPr>
              <a:t>Prepare Data</a:t>
            </a:r>
          </a:p>
        </p:txBody>
      </p:sp>
      <p:pic>
        <p:nvPicPr>
          <p:cNvPr id="5" name="Picture 4" descr="A picture containing object&#10;&#10;Description automatically generated">
            <a:extLst>
              <a:ext uri="{FF2B5EF4-FFF2-40B4-BE49-F238E27FC236}">
                <a16:creationId xmlns:a16="http://schemas.microsoft.com/office/drawing/2014/main" id="{B8A6B9D0-4A52-48EA-ADF4-84213EB3D6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7753" y="6173790"/>
            <a:ext cx="3101889" cy="4087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D732467-ED39-4728-810E-946EEBDB1DD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0418" y="1311170"/>
            <a:ext cx="292861" cy="315389"/>
          </a:xfrm>
          <a:prstGeom prst="rect">
            <a:avLst/>
          </a:prstGeom>
        </p:spPr>
      </p:pic>
      <p:pic>
        <p:nvPicPr>
          <p:cNvPr id="1028" name="Picture 4" descr="Image result for azure data factory">
            <a:extLst>
              <a:ext uri="{FF2B5EF4-FFF2-40B4-BE49-F238E27FC236}">
                <a16:creationId xmlns:a16="http://schemas.microsoft.com/office/drawing/2014/main" id="{5193FDCB-2A5C-4283-AF37-36C212B8D4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16" t="26004" r="58722" b="27951"/>
          <a:stretch/>
        </p:blipFill>
        <p:spPr bwMode="auto">
          <a:xfrm>
            <a:off x="219729" y="1920900"/>
            <a:ext cx="489734" cy="460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4E5FA5C-D458-4F7E-A8A4-A3013C372D08}"/>
              </a:ext>
            </a:extLst>
          </p:cNvPr>
          <p:cNvSpPr txBox="1"/>
          <p:nvPr/>
        </p:nvSpPr>
        <p:spPr>
          <a:xfrm>
            <a:off x="833963" y="2083980"/>
            <a:ext cx="2602824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 b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Azure Data Factory</a:t>
            </a:r>
          </a:p>
        </p:txBody>
      </p:sp>
      <p:cxnSp>
        <p:nvCxnSpPr>
          <p:cNvPr id="105" name="Connector: Elbow 104">
            <a:extLst>
              <a:ext uri="{FF2B5EF4-FFF2-40B4-BE49-F238E27FC236}">
                <a16:creationId xmlns:a16="http://schemas.microsoft.com/office/drawing/2014/main" id="{6E5213A2-CC09-47D4-A12F-2655F9E9C2C6}"/>
              </a:ext>
            </a:extLst>
          </p:cNvPr>
          <p:cNvCxnSpPr>
            <a:cxnSpLocks/>
            <a:stCxn id="188" idx="4"/>
            <a:endCxn id="74" idx="2"/>
          </p:cNvCxnSpPr>
          <p:nvPr/>
        </p:nvCxnSpPr>
        <p:spPr>
          <a:xfrm flipV="1">
            <a:off x="2963501" y="2673855"/>
            <a:ext cx="261076" cy="87516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CAD26E92-CD06-4330-B9E9-D0F875AC82BF}"/>
              </a:ext>
            </a:extLst>
          </p:cNvPr>
          <p:cNvSpPr txBox="1"/>
          <p:nvPr/>
        </p:nvSpPr>
        <p:spPr>
          <a:xfrm>
            <a:off x="6550714" y="1374989"/>
            <a:ext cx="2602824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 b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Azure Machine Learning</a:t>
            </a:r>
          </a:p>
        </p:txBody>
      </p:sp>
      <p:cxnSp>
        <p:nvCxnSpPr>
          <p:cNvPr id="161" name="Connector: Elbow 160">
            <a:extLst>
              <a:ext uri="{FF2B5EF4-FFF2-40B4-BE49-F238E27FC236}">
                <a16:creationId xmlns:a16="http://schemas.microsoft.com/office/drawing/2014/main" id="{C7027A32-15DD-40D5-B514-A4042995F8A3}"/>
              </a:ext>
            </a:extLst>
          </p:cNvPr>
          <p:cNvCxnSpPr>
            <a:cxnSpLocks/>
            <a:stCxn id="95" idx="3"/>
            <a:endCxn id="123" idx="3"/>
          </p:cNvCxnSpPr>
          <p:nvPr/>
        </p:nvCxnSpPr>
        <p:spPr>
          <a:xfrm flipH="1">
            <a:off x="4948356" y="5435541"/>
            <a:ext cx="5711561" cy="569420"/>
          </a:xfrm>
          <a:prstGeom prst="bentConnector3">
            <a:avLst>
              <a:gd name="adj1" fmla="val -4002"/>
            </a:avLst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2" name="Title 1">
            <a:extLst>
              <a:ext uri="{FF2B5EF4-FFF2-40B4-BE49-F238E27FC236}">
                <a16:creationId xmlns:a16="http://schemas.microsoft.com/office/drawing/2014/main" id="{72BF8278-1864-4F59-A04A-0D25CC4DE502}"/>
              </a:ext>
            </a:extLst>
          </p:cNvPr>
          <p:cNvSpPr txBox="1">
            <a:spLocks/>
          </p:cNvSpPr>
          <p:nvPr/>
        </p:nvSpPr>
        <p:spPr>
          <a:xfrm>
            <a:off x="338303" y="184129"/>
            <a:ext cx="11018520" cy="553998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/>
            <a:r>
              <a:rPr lang="en-US"/>
              <a:t>MLOps Process</a:t>
            </a: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16D13E82-4778-472E-A419-03FCA06D4D7B}"/>
              </a:ext>
            </a:extLst>
          </p:cNvPr>
          <p:cNvSpPr txBox="1"/>
          <p:nvPr/>
        </p:nvSpPr>
        <p:spPr>
          <a:xfrm>
            <a:off x="2550747" y="791222"/>
            <a:ext cx="659363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Enterprise ready machine learning development</a:t>
            </a:r>
          </a:p>
        </p:txBody>
      </p:sp>
    </p:spTree>
    <p:extLst>
      <p:ext uri="{BB962C8B-B14F-4D97-AF65-F5344CB8AC3E}">
        <p14:creationId xmlns:p14="http://schemas.microsoft.com/office/powerpoint/2010/main" val="158623584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  <p:bldP spid="66" grpId="0"/>
      <p:bldP spid="8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E869D7-86CF-4DA6-A7FD-F516BC3C5E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106681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B380E94-354F-4267-87B1-74FFAAD7EE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41" y="2084173"/>
            <a:ext cx="11653523" cy="1270476"/>
          </a:xfrm>
        </p:spPr>
        <p:txBody>
          <a:bodyPr/>
          <a:lstStyle/>
          <a:p>
            <a:r>
              <a:rPr lang="en-US"/>
              <a:t>Model Deployment on Azure</a:t>
            </a: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19C2630A-6914-4FED-970C-42398C9CCE8B}"/>
              </a:ext>
            </a:extLst>
          </p:cNvPr>
          <p:cNvSpPr txBox="1">
            <a:spLocks/>
          </p:cNvSpPr>
          <p:nvPr/>
        </p:nvSpPr>
        <p:spPr>
          <a:xfrm>
            <a:off x="269238" y="3264813"/>
            <a:ext cx="11653523" cy="861774"/>
          </a:xfrm>
          <a:prstGeom prst="rect">
            <a:avLst/>
          </a:prstGeom>
          <a:noFill/>
        </p:spPr>
        <p:txBody>
          <a:bodyPr vert="horz" wrap="square" lIns="0" tIns="91440" rIns="0" bIns="91440" rtlCol="0" anchor="t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7056" b="1" kern="1200" cap="none" spc="-99" baseline="0">
                <a:ln w="3175">
                  <a:noFill/>
                </a:ln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4400">
                <a:latin typeface="Segoe UI Light" panose="020B0502040204020203" pitchFamily="34" charset="0"/>
                <a:cs typeface="Segoe UI Light" panose="020B0502040204020203" pitchFamily="34" charset="0"/>
              </a:rPr>
              <a:t>Azure Machine Learning + Azure DevOps</a:t>
            </a:r>
          </a:p>
        </p:txBody>
      </p:sp>
    </p:spTree>
    <p:extLst>
      <p:ext uri="{BB962C8B-B14F-4D97-AF65-F5344CB8AC3E}">
        <p14:creationId xmlns:p14="http://schemas.microsoft.com/office/powerpoint/2010/main" val="3912298642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Online Image Placeholder 6" descr="A picture containing screenshot&#10;&#10;Description generated with very high confidence">
            <a:extLst>
              <a:ext uri="{FF2B5EF4-FFF2-40B4-BE49-F238E27FC236}">
                <a16:creationId xmlns:a16="http://schemas.microsoft.com/office/drawing/2014/main" id="{A3D64055-A09B-46D7-B9A9-6B087799FC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1795" y="668869"/>
            <a:ext cx="7320206" cy="6077153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5D34CA-2892-4FF4-9588-C6A35829635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6379" y="953668"/>
            <a:ext cx="5119371" cy="805452"/>
          </a:xfrm>
        </p:spPr>
        <p:txBody>
          <a:bodyPr vert="horz" wrap="square" lIns="0" tIns="0" rIns="0" bIns="0" rtlCol="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GB" sz="1568">
                <a:solidFill>
                  <a:schemeClr val="tx1">
                    <a:lumMod val="65000"/>
                    <a:lumOff val="35000"/>
                  </a:schemeClr>
                </a:solidFill>
              </a:rPr>
              <a:t>Cloud-hosted pipelines for Linux, Windows and macOS.</a:t>
            </a:r>
            <a:endParaRPr lang="en-US" sz="1568">
              <a:solidFill>
                <a:schemeClr val="tx1">
                  <a:lumMod val="65000"/>
                  <a:lumOff val="35000"/>
                </a:schemeClr>
              </a:solidFill>
              <a:cs typeface="Segoe UI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A6A65AD-43AA-423E-8D08-19A36B5745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425" y="223039"/>
            <a:ext cx="11336039" cy="739238"/>
          </a:xfrm>
        </p:spPr>
        <p:txBody>
          <a:bodyPr/>
          <a:lstStyle/>
          <a:p>
            <a:r>
              <a:rPr lang="en-US">
                <a:solidFill>
                  <a:srgbClr val="2C65E1"/>
                </a:solidFill>
              </a:rPr>
              <a:t>Azure DevOps Pipelines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C232096-55FE-485C-9396-51DF7060CD86}"/>
              </a:ext>
            </a:extLst>
          </p:cNvPr>
          <p:cNvGrpSpPr/>
          <p:nvPr/>
        </p:nvGrpSpPr>
        <p:grpSpPr>
          <a:xfrm>
            <a:off x="436378" y="1825285"/>
            <a:ext cx="5025781" cy="1325042"/>
            <a:chOff x="445128" y="1690638"/>
            <a:chExt cx="5126558" cy="1351612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3303B4F4-BD54-418F-ABEC-9DA56768EB4B}"/>
                </a:ext>
              </a:extLst>
            </p:cNvPr>
            <p:cNvSpPr/>
            <p:nvPr/>
          </p:nvSpPr>
          <p:spPr bwMode="auto">
            <a:xfrm>
              <a:off x="445128" y="1731691"/>
              <a:ext cx="555298" cy="555298"/>
            </a:xfrm>
            <a:prstGeom prst="ellipse">
              <a:avLst/>
            </a:prstGeom>
            <a:solidFill>
              <a:srgbClr val="EAEAEA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C90A02D-FA22-4D75-8262-E67026C3F459}"/>
                </a:ext>
              </a:extLst>
            </p:cNvPr>
            <p:cNvSpPr txBox="1"/>
            <p:nvPr/>
          </p:nvSpPr>
          <p:spPr>
            <a:xfrm>
              <a:off x="1065722" y="1690638"/>
              <a:ext cx="4505964" cy="544765"/>
            </a:xfrm>
            <a:prstGeom prst="rect">
              <a:avLst/>
            </a:prstGeom>
            <a:noFill/>
          </p:spPr>
          <p:txBody>
            <a:bodyPr wrap="square" lIns="179285" tIns="143428" rIns="179285" bIns="143428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Any language, any platform, any cloud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67D699B-D6CA-484D-9DCC-8760B5AE64AE}"/>
                </a:ext>
              </a:extLst>
            </p:cNvPr>
            <p:cNvSpPr txBox="1"/>
            <p:nvPr/>
          </p:nvSpPr>
          <p:spPr>
            <a:xfrm>
              <a:off x="1065722" y="2008121"/>
              <a:ext cx="3975020" cy="1034129"/>
            </a:xfrm>
            <a:prstGeom prst="rect">
              <a:avLst/>
            </a:prstGeom>
            <a:noFill/>
          </p:spPr>
          <p:txBody>
            <a:bodyPr wrap="square" lIns="179285" tIns="143428" rIns="179285" bIns="143428" rtlCol="0">
              <a:spAutoFit/>
            </a:bodyPr>
            <a:lstStyle/>
            <a:p>
              <a:pPr>
                <a:spcAft>
                  <a:spcPts val="588"/>
                </a:spcAft>
              </a:pPr>
              <a:r>
                <a:rPr lang="en-US" sz="1176">
                  <a:solidFill>
                    <a:srgbClr val="595959"/>
                  </a:solidFill>
                </a:rPr>
                <a:t>Build, test, and deploy Node.js, Python,  Java, PHP, Ruby, C/C++, .NET, Android, and iOS apps. Run in parallel on Linux, macOS, and Windows.  Deploy to Azure, AWS, GCP or on-premises</a:t>
              </a:r>
            </a:p>
          </p:txBody>
        </p:sp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00E8F52D-C4CC-4645-A09C-A5C2D2D471F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51328" y="1836754"/>
              <a:ext cx="342900" cy="325755"/>
            </a:xfrm>
            <a:prstGeom prst="rect">
              <a:avLst/>
            </a:prstGeom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7E1109A4-FFA7-4A22-A9BA-27D765A83C78}"/>
              </a:ext>
            </a:extLst>
          </p:cNvPr>
          <p:cNvGrpSpPr/>
          <p:nvPr/>
        </p:nvGrpSpPr>
        <p:grpSpPr>
          <a:xfrm>
            <a:off x="436378" y="3322554"/>
            <a:ext cx="4505274" cy="1311235"/>
            <a:chOff x="445128" y="2867778"/>
            <a:chExt cx="4595614" cy="1337528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FFDB50A0-8DD6-48CA-80CD-8F55978146FF}"/>
                </a:ext>
              </a:extLst>
            </p:cNvPr>
            <p:cNvSpPr/>
            <p:nvPr/>
          </p:nvSpPr>
          <p:spPr bwMode="auto">
            <a:xfrm>
              <a:off x="445128" y="2867778"/>
              <a:ext cx="555298" cy="555298"/>
            </a:xfrm>
            <a:prstGeom prst="ellipse">
              <a:avLst/>
            </a:prstGeom>
            <a:solidFill>
              <a:srgbClr val="EAEAEA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306CDB6-E465-4A41-B520-9DC0AC0600BC}"/>
                </a:ext>
              </a:extLst>
            </p:cNvPr>
            <p:cNvSpPr txBox="1"/>
            <p:nvPr/>
          </p:nvSpPr>
          <p:spPr>
            <a:xfrm>
              <a:off x="1065722" y="2874960"/>
              <a:ext cx="3656707" cy="544765"/>
            </a:xfrm>
            <a:prstGeom prst="rect">
              <a:avLst/>
            </a:prstGeom>
            <a:noFill/>
          </p:spPr>
          <p:txBody>
            <a:bodyPr wrap="square" lIns="179285" tIns="143428" rIns="179285" bIns="143428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Extensible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8F696DB-EE80-40C9-9008-6142F73C1492}"/>
                </a:ext>
              </a:extLst>
            </p:cNvPr>
            <p:cNvSpPr txBox="1"/>
            <p:nvPr/>
          </p:nvSpPr>
          <p:spPr>
            <a:xfrm>
              <a:off x="1065722" y="3171177"/>
              <a:ext cx="3975020" cy="1034129"/>
            </a:xfrm>
            <a:prstGeom prst="rect">
              <a:avLst/>
            </a:prstGeom>
            <a:noFill/>
          </p:spPr>
          <p:txBody>
            <a:bodyPr wrap="square" lIns="179285" tIns="143428" rIns="179285" bIns="143428" rtlCol="0">
              <a:spAutoFit/>
            </a:bodyPr>
            <a:lstStyle/>
            <a:p>
              <a:pPr>
                <a:spcAft>
                  <a:spcPts val="588"/>
                </a:spcAft>
              </a:pPr>
              <a:r>
                <a:rPr lang="en-GB" sz="1176">
                  <a:solidFill>
                    <a:srgbClr val="595959"/>
                  </a:solidFill>
                </a:rPr>
                <a:t>Explore and implement a wide range of community-built build, test, and deployment tasks, along with hundreds of extensions from Slack to </a:t>
              </a:r>
              <a:r>
                <a:rPr lang="en-GB" sz="1176" err="1">
                  <a:solidFill>
                    <a:srgbClr val="595959"/>
                  </a:solidFill>
                </a:rPr>
                <a:t>SonarCloud</a:t>
              </a:r>
              <a:r>
                <a:rPr lang="en-GB" sz="1176">
                  <a:solidFill>
                    <a:srgbClr val="595959"/>
                  </a:solidFill>
                </a:rPr>
                <a:t>. Support for YAML, reporting and more</a:t>
              </a:r>
            </a:p>
          </p:txBody>
        </p:sp>
        <p:pic>
          <p:nvPicPr>
            <p:cNvPr id="36" name="Graphic 35">
              <a:extLst>
                <a:ext uri="{FF2B5EF4-FFF2-40B4-BE49-F238E27FC236}">
                  <a16:creationId xmlns:a16="http://schemas.microsoft.com/office/drawing/2014/main" id="{0BDC9036-025D-43F9-AA73-A887588652A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58636" y="2973977"/>
              <a:ext cx="285750" cy="342900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AA46A84B-B8E4-4BA1-AC7D-E897B15A1499}"/>
              </a:ext>
            </a:extLst>
          </p:cNvPr>
          <p:cNvGrpSpPr/>
          <p:nvPr/>
        </p:nvGrpSpPr>
        <p:grpSpPr>
          <a:xfrm>
            <a:off x="436380" y="4662260"/>
            <a:ext cx="4505273" cy="1112735"/>
            <a:chOff x="445129" y="4755247"/>
            <a:chExt cx="4595613" cy="1135047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28969C80-65DA-4231-83DC-5638E0C213C6}"/>
                </a:ext>
              </a:extLst>
            </p:cNvPr>
            <p:cNvSpPr/>
            <p:nvPr/>
          </p:nvSpPr>
          <p:spPr bwMode="auto">
            <a:xfrm>
              <a:off x="445129" y="4791277"/>
              <a:ext cx="555298" cy="555298"/>
            </a:xfrm>
            <a:prstGeom prst="ellipse">
              <a:avLst/>
            </a:prstGeom>
            <a:solidFill>
              <a:srgbClr val="EAEAEA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446C7CC-67CB-4D25-A20A-694A6E1F21D8}"/>
                </a:ext>
              </a:extLst>
            </p:cNvPr>
            <p:cNvSpPr txBox="1"/>
            <p:nvPr/>
          </p:nvSpPr>
          <p:spPr>
            <a:xfrm>
              <a:off x="1065722" y="4755247"/>
              <a:ext cx="3656707" cy="544765"/>
            </a:xfrm>
            <a:prstGeom prst="rect">
              <a:avLst/>
            </a:prstGeom>
            <a:noFill/>
          </p:spPr>
          <p:txBody>
            <a:bodyPr wrap="square" lIns="179285" tIns="143428" rIns="179285" bIns="143428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Containers and Kubernetes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7FD4636-4259-4145-9391-F318DE7B8336}"/>
                </a:ext>
              </a:extLst>
            </p:cNvPr>
            <p:cNvSpPr txBox="1"/>
            <p:nvPr/>
          </p:nvSpPr>
          <p:spPr>
            <a:xfrm>
              <a:off x="1065722" y="5040831"/>
              <a:ext cx="3975020" cy="849463"/>
            </a:xfrm>
            <a:prstGeom prst="rect">
              <a:avLst/>
            </a:prstGeom>
            <a:noFill/>
          </p:spPr>
          <p:txBody>
            <a:bodyPr wrap="square" lIns="179285" tIns="143428" rIns="179285" bIns="143428" rtlCol="0">
              <a:spAutoFit/>
            </a:bodyPr>
            <a:lstStyle/>
            <a:p>
              <a:pPr>
                <a:spcAft>
                  <a:spcPts val="588"/>
                </a:spcAft>
              </a:pPr>
              <a:r>
                <a:rPr lang="en-GB" sz="1176">
                  <a:solidFill>
                    <a:srgbClr val="595959"/>
                  </a:solidFill>
                </a:rPr>
                <a:t>Easily build and push images to container registries like Docker Hub and Azure Container Registry. Deploy containers to individual hosts or Kubernetes.</a:t>
              </a:r>
              <a:endParaRPr lang="en-US" sz="1176">
                <a:solidFill>
                  <a:srgbClr val="595959"/>
                </a:solidFill>
              </a:endParaRPr>
            </a:p>
          </p:txBody>
        </p:sp>
        <p:pic>
          <p:nvPicPr>
            <p:cNvPr id="38" name="Graphic 37">
              <a:extLst>
                <a:ext uri="{FF2B5EF4-FFF2-40B4-BE49-F238E27FC236}">
                  <a16:creationId xmlns:a16="http://schemas.microsoft.com/office/drawing/2014/main" id="{ABF23BC7-1AA2-4459-BE12-18A85FDCC87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51328" y="4890781"/>
              <a:ext cx="342900" cy="342900"/>
            </a:xfrm>
            <a:prstGeom prst="rect">
              <a:avLst/>
            </a:prstGeom>
          </p:spPr>
        </p:pic>
      </p:grp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23EC78E9-A3F5-4292-B3B0-3F15A3B65F2D}"/>
              </a:ext>
            </a:extLst>
          </p:cNvPr>
          <p:cNvSpPr txBox="1">
            <a:spLocks/>
          </p:cNvSpPr>
          <p:nvPr/>
        </p:nvSpPr>
        <p:spPr>
          <a:xfrm>
            <a:off x="970468" y="6198992"/>
            <a:ext cx="3807664" cy="30172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367">
              <a:buNone/>
              <a:defRPr/>
            </a:pPr>
            <a:r>
              <a:rPr lang="en-US" sz="1961" b="1">
                <a:solidFill>
                  <a:srgbClr val="2C65E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https://azure.com/pipelines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A794CA63-381B-4EF5-93F4-3262C5613026}"/>
              </a:ext>
            </a:extLst>
          </p:cNvPr>
          <p:cNvSpPr/>
          <p:nvPr/>
        </p:nvSpPr>
        <p:spPr bwMode="auto">
          <a:xfrm>
            <a:off x="400017" y="6137918"/>
            <a:ext cx="420039" cy="420037"/>
          </a:xfrm>
          <a:prstGeom prst="ellipse">
            <a:avLst/>
          </a:prstGeom>
          <a:noFill/>
          <a:ln w="28575" cap="flat" cmpd="sng" algn="ctr">
            <a:solidFill>
              <a:srgbClr val="2C65E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751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961" kern="0">
                <a:ln w="19050">
                  <a:noFill/>
                </a:ln>
                <a:solidFill>
                  <a:srgbClr val="2C65E1"/>
                </a:solidFill>
                <a:latin typeface="Segoe UI"/>
                <a:ea typeface="Segoe UI" pitchFamily="34" charset="0"/>
                <a:cs typeface="Segoe UI" pitchFamily="34" charset="0"/>
                <a:sym typeface="Wingdings" panose="05000000000000000000" pitchFamily="2" charset="2"/>
              </a:rPr>
              <a:t></a:t>
            </a:r>
            <a:endParaRPr lang="en-US" sz="1961" kern="0">
              <a:ln w="19050">
                <a:noFill/>
              </a:ln>
              <a:solidFill>
                <a:srgbClr val="2C65E1"/>
              </a:soli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6" name="Online Image Placeholder 15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ABB99AEE-D0DA-4872-AD88-E593AF1F70C9}"/>
              </a:ext>
            </a:extLst>
          </p:cNvPr>
          <p:cNvPicPr>
            <a:picLocks noGrp="1" noChangeAspect="1"/>
          </p:cNvPicPr>
          <p:nvPr>
            <p:ph type="clipArt" sz="quarter" idx="11"/>
          </p:nvPr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127"/>
          <a:stretch/>
        </p:blipFill>
        <p:spPr>
          <a:xfrm>
            <a:off x="6151992" y="1516281"/>
            <a:ext cx="6040009" cy="4345444"/>
          </a:xfrm>
        </p:spPr>
      </p:pic>
    </p:spTree>
    <p:extLst>
      <p:ext uri="{BB962C8B-B14F-4D97-AF65-F5344CB8AC3E}">
        <p14:creationId xmlns:p14="http://schemas.microsoft.com/office/powerpoint/2010/main" val="2238522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28027-27DF-4C2B-97E0-864BEBCE74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Azure DevOps + Azure ML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4E50C2-D7DC-419B-B392-F7A7B54FB8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3762" y="1472640"/>
            <a:ext cx="8328338" cy="49281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B1E4F03-DBF2-4970-9C11-DD265C65B5E8}"/>
              </a:ext>
            </a:extLst>
          </p:cNvPr>
          <p:cNvSpPr txBox="1"/>
          <p:nvPr/>
        </p:nvSpPr>
        <p:spPr>
          <a:xfrm>
            <a:off x="647272" y="1597631"/>
            <a:ext cx="2609636" cy="40010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Trigger release pipelines on model registration</a:t>
            </a:r>
          </a:p>
          <a:p>
            <a:pPr algn="l"/>
            <a:endParaRPr lang="en-US" sz="200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 algn="l"/>
            <a:r>
              <a:rPr lang="en-US" sz="2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Use Azure DevOps + Azure ML CLI to manage E2E release flow</a:t>
            </a:r>
          </a:p>
          <a:p>
            <a:pPr algn="l"/>
            <a:endParaRPr lang="en-US" sz="200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 algn="l"/>
            <a:r>
              <a:rPr lang="en-US" sz="2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Leverage Azure DevOps approvals for controlling application rollout</a:t>
            </a:r>
          </a:p>
        </p:txBody>
      </p:sp>
    </p:spTree>
    <p:extLst>
      <p:ext uri="{BB962C8B-B14F-4D97-AF65-F5344CB8AC3E}">
        <p14:creationId xmlns:p14="http://schemas.microsoft.com/office/powerpoint/2010/main" val="603995329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13BB175-41B6-45D3-95E5-24250B296B60}"/>
              </a:ext>
            </a:extLst>
          </p:cNvPr>
          <p:cNvSpPr/>
          <p:nvPr/>
        </p:nvSpPr>
        <p:spPr bwMode="auto">
          <a:xfrm>
            <a:off x="346746" y="1311585"/>
            <a:ext cx="11530049" cy="5183128"/>
          </a:xfrm>
          <a:prstGeom prst="rect">
            <a:avLst/>
          </a:prstGeom>
          <a:noFill/>
          <a:ln w="25400">
            <a:solidFill>
              <a:schemeClr val="accent1"/>
            </a:solidFill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4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" name="Title 19">
            <a:extLst>
              <a:ext uri="{FF2B5EF4-FFF2-40B4-BE49-F238E27FC236}">
                <a16:creationId xmlns:a16="http://schemas.microsoft.com/office/drawing/2014/main" id="{02C3C1E0-2826-7447-91EE-89324EAD5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Machine Learning on Azure</a:t>
            </a:r>
          </a:p>
        </p:txBody>
      </p:sp>
      <p:sp>
        <p:nvSpPr>
          <p:cNvPr id="318" name="Rectangle 317">
            <a:extLst>
              <a:ext uri="{FF2B5EF4-FFF2-40B4-BE49-F238E27FC236}">
                <a16:creationId xmlns:a16="http://schemas.microsoft.com/office/drawing/2014/main" id="{A7B2ED44-6B8B-A74D-B36D-A8A70DCCE1A1}"/>
              </a:ext>
            </a:extLst>
          </p:cNvPr>
          <p:cNvSpPr/>
          <p:nvPr/>
        </p:nvSpPr>
        <p:spPr bwMode="auto">
          <a:xfrm>
            <a:off x="6954243" y="1463012"/>
            <a:ext cx="4749323" cy="479210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49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17" name="Rectangle 316">
            <a:extLst>
              <a:ext uri="{FF2B5EF4-FFF2-40B4-BE49-F238E27FC236}">
                <a16:creationId xmlns:a16="http://schemas.microsoft.com/office/drawing/2014/main" id="{239B91CB-5D3A-E142-8F71-2D9AF9D1793A}"/>
              </a:ext>
            </a:extLst>
          </p:cNvPr>
          <p:cNvSpPr/>
          <p:nvPr/>
        </p:nvSpPr>
        <p:spPr bwMode="auto">
          <a:xfrm>
            <a:off x="529598" y="1463014"/>
            <a:ext cx="6424647" cy="844199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49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>
                <a:solidFill>
                  <a:prstClr val="black"/>
                </a:solidFill>
                <a:latin typeface="Segoe UI Semibold"/>
                <a:ea typeface="Segoe UI" pitchFamily="34" charset="0"/>
                <a:cs typeface="Segoe UI" pitchFamily="34" charset="0"/>
              </a:rPr>
              <a:t>Domain specific pretrained m</a:t>
            </a:r>
            <a:r>
              <a:rPr lang="en-US" b="1" err="1">
                <a:solidFill>
                  <a:prstClr val="black"/>
                </a:solidFill>
                <a:latin typeface="Segoe UI Semibold"/>
                <a:ea typeface="Segoe UI" pitchFamily="34" charset="0"/>
                <a:cs typeface="Segoe UI" pitchFamily="34" charset="0"/>
              </a:rPr>
              <a:t>odels</a:t>
            </a:r>
            <a:endParaRPr lang="en-US" b="1">
              <a:solidFill>
                <a:prstClr val="black"/>
              </a:solidFill>
              <a:latin typeface="Segoe UI Semibold"/>
              <a:ea typeface="Segoe UI" pitchFamily="34" charset="0"/>
              <a:cs typeface="Segoe UI" pitchFamily="34" charset="0"/>
            </a:endParaRPr>
          </a:p>
          <a:p>
            <a:pPr defTabSz="932449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>
                <a:solidFill>
                  <a:prstClr val="black"/>
                </a:solidFill>
                <a:latin typeface="Segoe UI"/>
                <a:cs typeface="Segoe UI" pitchFamily="34" charset="0"/>
              </a:rPr>
              <a:t>To simplify solution development</a:t>
            </a:r>
          </a:p>
        </p:txBody>
      </p:sp>
      <p:sp>
        <p:nvSpPr>
          <p:cNvPr id="321" name="Rectangle 320">
            <a:extLst>
              <a:ext uri="{FF2B5EF4-FFF2-40B4-BE49-F238E27FC236}">
                <a16:creationId xmlns:a16="http://schemas.microsoft.com/office/drawing/2014/main" id="{13D0504A-42BC-5A4B-8648-6844A504921E}"/>
              </a:ext>
            </a:extLst>
          </p:cNvPr>
          <p:cNvSpPr/>
          <p:nvPr/>
        </p:nvSpPr>
        <p:spPr bwMode="auto">
          <a:xfrm>
            <a:off x="529597" y="3399150"/>
            <a:ext cx="6423223" cy="844199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49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>
                <a:solidFill>
                  <a:prstClr val="black"/>
                </a:solidFill>
                <a:latin typeface="Segoe UI Semibold"/>
                <a:ea typeface="Segoe UI" pitchFamily="34" charset="0"/>
                <a:cs typeface="Segoe UI" pitchFamily="34" charset="0"/>
              </a:rPr>
              <a:t>Popular frameworks</a:t>
            </a:r>
          </a:p>
          <a:p>
            <a:pPr defTabSz="932449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>
                <a:solidFill>
                  <a:prstClr val="black"/>
                </a:solidFill>
                <a:latin typeface="Segoe UI"/>
                <a:cs typeface="Segoe UI" pitchFamily="34" charset="0"/>
              </a:rPr>
              <a:t>To build advanced deep learning solutions </a:t>
            </a:r>
          </a:p>
        </p:txBody>
      </p:sp>
      <p:sp>
        <p:nvSpPr>
          <p:cNvPr id="334" name="Rectangle 333">
            <a:extLst>
              <a:ext uri="{FF2B5EF4-FFF2-40B4-BE49-F238E27FC236}">
                <a16:creationId xmlns:a16="http://schemas.microsoft.com/office/drawing/2014/main" id="{46DA568B-82DD-DD49-8430-542C3691E65A}"/>
              </a:ext>
            </a:extLst>
          </p:cNvPr>
          <p:cNvSpPr/>
          <p:nvPr/>
        </p:nvSpPr>
        <p:spPr bwMode="auto">
          <a:xfrm>
            <a:off x="509502" y="4399533"/>
            <a:ext cx="6423223" cy="844199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49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>
                <a:solidFill>
                  <a:prstClr val="black"/>
                </a:solidFill>
                <a:latin typeface="Segoe UI Semibold"/>
                <a:ea typeface="Segoe UI" pitchFamily="34" charset="0"/>
                <a:cs typeface="Segoe UI" pitchFamily="34" charset="0"/>
              </a:rPr>
              <a:t>Productive services</a:t>
            </a:r>
          </a:p>
          <a:p>
            <a:pPr defTabSz="932449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>
                <a:solidFill>
                  <a:prstClr val="black"/>
                </a:solidFill>
                <a:latin typeface="Segoe UI"/>
                <a:cs typeface="Segoe UI" pitchFamily="34" charset="0"/>
              </a:rPr>
              <a:t>To empower data science and development teams</a:t>
            </a:r>
          </a:p>
        </p:txBody>
      </p:sp>
      <p:sp>
        <p:nvSpPr>
          <p:cNvPr id="335" name="Rectangle 334">
            <a:extLst>
              <a:ext uri="{FF2B5EF4-FFF2-40B4-BE49-F238E27FC236}">
                <a16:creationId xmlns:a16="http://schemas.microsoft.com/office/drawing/2014/main" id="{9860EE4C-580D-D84F-B598-C8DE0840A227}"/>
              </a:ext>
            </a:extLst>
          </p:cNvPr>
          <p:cNvSpPr/>
          <p:nvPr/>
        </p:nvSpPr>
        <p:spPr bwMode="auto">
          <a:xfrm>
            <a:off x="510877" y="5410926"/>
            <a:ext cx="6423223" cy="844199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49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>
                <a:solidFill>
                  <a:prstClr val="black"/>
                </a:solidFill>
                <a:latin typeface="Segoe UI Semibold"/>
                <a:ea typeface="Segoe UI" pitchFamily="34" charset="0"/>
                <a:cs typeface="Segoe UI" pitchFamily="34" charset="0"/>
              </a:rPr>
              <a:t>Powerful infrastructure</a:t>
            </a:r>
          </a:p>
          <a:p>
            <a:pPr defTabSz="932449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>
                <a:solidFill>
                  <a:prstClr val="black"/>
                </a:solidFill>
                <a:latin typeface="Segoe UI"/>
                <a:cs typeface="Segoe UI" pitchFamily="34" charset="0"/>
              </a:rPr>
              <a:t>To accelerate deep learning</a:t>
            </a:r>
          </a:p>
        </p:txBody>
      </p:sp>
      <p:sp>
        <p:nvSpPr>
          <p:cNvPr id="342" name="Rectangle 341">
            <a:extLst>
              <a:ext uri="{FF2B5EF4-FFF2-40B4-BE49-F238E27FC236}">
                <a16:creationId xmlns:a16="http://schemas.microsoft.com/office/drawing/2014/main" id="{2DB9A04C-4C29-B449-93D3-887CE39C4AB3}"/>
              </a:ext>
            </a:extLst>
          </p:cNvPr>
          <p:cNvSpPr/>
          <p:nvPr/>
        </p:nvSpPr>
        <p:spPr bwMode="auto">
          <a:xfrm>
            <a:off x="524118" y="2428414"/>
            <a:ext cx="6423223" cy="844199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49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>
                <a:solidFill>
                  <a:prstClr val="black"/>
                </a:solidFill>
                <a:latin typeface="Segoe UI Semibold"/>
                <a:ea typeface="Segoe UI" pitchFamily="34" charset="0"/>
                <a:cs typeface="Segoe UI" pitchFamily="34" charset="0"/>
              </a:rPr>
              <a:t>Familiar Data Science tools</a:t>
            </a:r>
          </a:p>
          <a:p>
            <a:pPr defTabSz="932449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>
                <a:solidFill>
                  <a:prstClr val="black"/>
                </a:solidFill>
                <a:latin typeface="Segoe UI"/>
                <a:cs typeface="Segoe UI" pitchFamily="34" charset="0"/>
              </a:rPr>
              <a:t>To simplify model development </a:t>
            </a:r>
          </a:p>
        </p:txBody>
      </p: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178B6889-888C-0D40-B490-E14DC9849763}"/>
              </a:ext>
            </a:extLst>
          </p:cNvPr>
          <p:cNvCxnSpPr>
            <a:cxnSpLocks/>
          </p:cNvCxnSpPr>
          <p:nvPr/>
        </p:nvCxnSpPr>
        <p:spPr>
          <a:xfrm>
            <a:off x="526597" y="2360703"/>
            <a:ext cx="11176969" cy="0"/>
          </a:xfrm>
          <a:prstGeom prst="line">
            <a:avLst/>
          </a:prstGeom>
          <a:noFill/>
          <a:ln w="15875" cap="rnd" cmpd="sng" algn="ctr">
            <a:solidFill>
              <a:srgbClr val="D9D9D9"/>
            </a:solidFill>
            <a:prstDash val="solid"/>
            <a:headEnd type="none"/>
            <a:tailEnd type="none"/>
          </a:ln>
          <a:effectLst/>
        </p:spPr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FED9CEDB-044D-8143-BA2D-06C67494C87C}"/>
              </a:ext>
            </a:extLst>
          </p:cNvPr>
          <p:cNvCxnSpPr>
            <a:cxnSpLocks/>
          </p:cNvCxnSpPr>
          <p:nvPr/>
        </p:nvCxnSpPr>
        <p:spPr>
          <a:xfrm>
            <a:off x="526597" y="3349579"/>
            <a:ext cx="11176969" cy="0"/>
          </a:xfrm>
          <a:prstGeom prst="line">
            <a:avLst/>
          </a:prstGeom>
          <a:noFill/>
          <a:ln w="15875" cap="rnd" cmpd="sng" algn="ctr">
            <a:solidFill>
              <a:sysClr val="window" lastClr="FFFFFF">
                <a:lumMod val="85000"/>
              </a:sysClr>
            </a:solidFill>
            <a:prstDash val="solid"/>
            <a:headEnd type="none"/>
            <a:tailEnd type="none"/>
          </a:ln>
          <a:effectLst/>
        </p:spPr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A107D106-AE8A-6749-8F47-252830B81E2C}"/>
              </a:ext>
            </a:extLst>
          </p:cNvPr>
          <p:cNvCxnSpPr>
            <a:cxnSpLocks/>
          </p:cNvCxnSpPr>
          <p:nvPr/>
        </p:nvCxnSpPr>
        <p:spPr>
          <a:xfrm>
            <a:off x="526597" y="5327328"/>
            <a:ext cx="11176969" cy="0"/>
          </a:xfrm>
          <a:prstGeom prst="line">
            <a:avLst/>
          </a:prstGeom>
          <a:noFill/>
          <a:ln w="15875" cap="rnd" cmpd="sng" algn="ctr">
            <a:solidFill>
              <a:sysClr val="window" lastClr="FFFFFF">
                <a:lumMod val="85000"/>
              </a:sysClr>
            </a:solidFill>
            <a:prstDash val="solid"/>
            <a:headEnd type="none"/>
            <a:tailEnd type="none"/>
          </a:ln>
          <a:effectLst/>
        </p:spPr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E5584A0E-3398-2F42-A0A8-57A0B927E89B}"/>
              </a:ext>
            </a:extLst>
          </p:cNvPr>
          <p:cNvCxnSpPr>
            <a:cxnSpLocks/>
          </p:cNvCxnSpPr>
          <p:nvPr/>
        </p:nvCxnSpPr>
        <p:spPr>
          <a:xfrm>
            <a:off x="526597" y="4338453"/>
            <a:ext cx="11176969" cy="0"/>
          </a:xfrm>
          <a:prstGeom prst="line">
            <a:avLst/>
          </a:prstGeom>
          <a:noFill/>
          <a:ln w="15875" cap="rnd" cmpd="sng" algn="ctr">
            <a:solidFill>
              <a:sysClr val="window" lastClr="FFFFFF">
                <a:lumMod val="85000"/>
              </a:sysClr>
            </a:solidFill>
            <a:prstDash val="solid"/>
            <a:headEnd type="none"/>
            <a:tailEnd type="none"/>
          </a:ln>
          <a:effectLst/>
        </p:spPr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C93AC34D-818E-4EDC-95C6-94BCC080C8DA}"/>
              </a:ext>
            </a:extLst>
          </p:cNvPr>
          <p:cNvSpPr txBox="1"/>
          <p:nvPr/>
        </p:nvSpPr>
        <p:spPr>
          <a:xfrm>
            <a:off x="3888921" y="6351598"/>
            <a:ext cx="5289147" cy="286232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 rtlCol="0">
            <a:spAutoFit/>
          </a:bodyPr>
          <a:lstStyle/>
          <a:p>
            <a:pPr algn="ctr" defTabSz="914377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1400">
                <a:solidFill>
                  <a:prstClr val="black"/>
                </a:solidFill>
                <a:latin typeface="Segoe UI"/>
                <a:cs typeface="Segoe UI" pitchFamily="34" charset="0"/>
              </a:rPr>
              <a:t>From the Intelligent Cloud to the Intelligent Edge</a:t>
            </a:r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C203AD22-959A-4177-97FF-C0DC8FA0162E}"/>
              </a:ext>
            </a:extLst>
          </p:cNvPr>
          <p:cNvSpPr/>
          <p:nvPr/>
        </p:nvSpPr>
        <p:spPr>
          <a:xfrm>
            <a:off x="11216081" y="1"/>
            <a:ext cx="974360" cy="763399"/>
          </a:xfrm>
          <a:prstGeom prst="rect">
            <a:avLst/>
          </a:prstGeom>
          <a:solidFill>
            <a:srgbClr val="FFFFFF">
              <a:alpha val="88000"/>
            </a:srgbClr>
          </a:solidFill>
          <a:ln w="1079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914377">
              <a:defRPr/>
            </a:pPr>
            <a:endParaRPr lang="en-US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185" name="Freeform 128">
            <a:extLst>
              <a:ext uri="{FF2B5EF4-FFF2-40B4-BE49-F238E27FC236}">
                <a16:creationId xmlns:a16="http://schemas.microsoft.com/office/drawing/2014/main" id="{4E379510-B6B1-924F-9388-83DD38F48291}"/>
              </a:ext>
            </a:extLst>
          </p:cNvPr>
          <p:cNvSpPr>
            <a:spLocks noChangeAspect="1"/>
          </p:cNvSpPr>
          <p:nvPr/>
        </p:nvSpPr>
        <p:spPr bwMode="auto">
          <a:xfrm>
            <a:off x="4014495" y="6357399"/>
            <a:ext cx="407827" cy="228320"/>
          </a:xfrm>
          <a:custGeom>
            <a:avLst/>
            <a:gdLst>
              <a:gd name="T0" fmla="*/ 396 w 509"/>
              <a:gd name="T1" fmla="*/ 281 h 281"/>
              <a:gd name="T2" fmla="*/ 57 w 509"/>
              <a:gd name="T3" fmla="*/ 281 h 281"/>
              <a:gd name="T4" fmla="*/ 0 w 509"/>
              <a:gd name="T5" fmla="*/ 223 h 281"/>
              <a:gd name="T6" fmla="*/ 43 w 509"/>
              <a:gd name="T7" fmla="*/ 168 h 281"/>
              <a:gd name="T8" fmla="*/ 110 w 509"/>
              <a:gd name="T9" fmla="*/ 116 h 281"/>
              <a:gd name="T10" fmla="*/ 232 w 509"/>
              <a:gd name="T11" fmla="*/ 0 h 281"/>
              <a:gd name="T12" fmla="*/ 343 w 509"/>
              <a:gd name="T13" fmla="*/ 70 h 281"/>
              <a:gd name="T14" fmla="*/ 396 w 509"/>
              <a:gd name="T15" fmla="*/ 56 h 281"/>
              <a:gd name="T16" fmla="*/ 509 w 509"/>
              <a:gd name="T17" fmla="*/ 169 h 281"/>
              <a:gd name="T18" fmla="*/ 396 w 509"/>
              <a:gd name="T19" fmla="*/ 281 h 2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09" h="281">
                <a:moveTo>
                  <a:pt x="396" y="281"/>
                </a:moveTo>
                <a:cubicBezTo>
                  <a:pt x="57" y="281"/>
                  <a:pt x="57" y="281"/>
                  <a:pt x="57" y="281"/>
                </a:cubicBezTo>
                <a:cubicBezTo>
                  <a:pt x="26" y="281"/>
                  <a:pt x="0" y="255"/>
                  <a:pt x="0" y="223"/>
                </a:cubicBezTo>
                <a:cubicBezTo>
                  <a:pt x="0" y="196"/>
                  <a:pt x="18" y="174"/>
                  <a:pt x="43" y="168"/>
                </a:cubicBezTo>
                <a:cubicBezTo>
                  <a:pt x="55" y="140"/>
                  <a:pt x="80" y="120"/>
                  <a:pt x="110" y="116"/>
                </a:cubicBezTo>
                <a:cubicBezTo>
                  <a:pt x="113" y="52"/>
                  <a:pt x="167" y="0"/>
                  <a:pt x="232" y="0"/>
                </a:cubicBezTo>
                <a:cubicBezTo>
                  <a:pt x="280" y="0"/>
                  <a:pt x="323" y="28"/>
                  <a:pt x="343" y="70"/>
                </a:cubicBezTo>
                <a:cubicBezTo>
                  <a:pt x="359" y="61"/>
                  <a:pt x="377" y="56"/>
                  <a:pt x="396" y="56"/>
                </a:cubicBezTo>
                <a:cubicBezTo>
                  <a:pt x="458" y="56"/>
                  <a:pt x="509" y="107"/>
                  <a:pt x="509" y="169"/>
                </a:cubicBezTo>
                <a:cubicBezTo>
                  <a:pt x="509" y="230"/>
                  <a:pt x="458" y="281"/>
                  <a:pt x="396" y="281"/>
                </a:cubicBezTo>
                <a:close/>
              </a:path>
            </a:pathLst>
          </a:custGeom>
          <a:noFill/>
          <a:ln w="19050">
            <a:solidFill>
              <a:schemeClr val="accent1"/>
            </a:solidFill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914377">
              <a:defRPr/>
            </a:pPr>
            <a:endParaRPr lang="en-US" sz="1000">
              <a:solidFill>
                <a:srgbClr val="333333"/>
              </a:solidFill>
              <a:latin typeface="Segoe UI Semibold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16AC4B3-B2A3-4C4E-8045-2DFAD50B3750}"/>
              </a:ext>
            </a:extLst>
          </p:cNvPr>
          <p:cNvGrpSpPr/>
          <p:nvPr/>
        </p:nvGrpSpPr>
        <p:grpSpPr>
          <a:xfrm>
            <a:off x="8661821" y="6366811"/>
            <a:ext cx="260167" cy="259052"/>
            <a:chOff x="9301765" y="6305291"/>
            <a:chExt cx="290033" cy="288792"/>
          </a:xfrm>
        </p:grpSpPr>
        <p:grpSp>
          <p:nvGrpSpPr>
            <p:cNvPr id="177" name="Group 176">
              <a:extLst>
                <a:ext uri="{FF2B5EF4-FFF2-40B4-BE49-F238E27FC236}">
                  <a16:creationId xmlns:a16="http://schemas.microsoft.com/office/drawing/2014/main" id="{511F3B6B-B511-CE45-A1EA-D9945CFBF70A}"/>
                </a:ext>
              </a:extLst>
            </p:cNvPr>
            <p:cNvGrpSpPr/>
            <p:nvPr/>
          </p:nvGrpSpPr>
          <p:grpSpPr>
            <a:xfrm flipH="1">
              <a:off x="9301765" y="6305291"/>
              <a:ext cx="290033" cy="288792"/>
              <a:chOff x="7749590" y="2876913"/>
              <a:chExt cx="187018" cy="188120"/>
            </a:xfrm>
            <a:noFill/>
          </p:grpSpPr>
          <p:sp>
            <p:nvSpPr>
              <p:cNvPr id="179" name="Freeform 99">
                <a:extLst>
                  <a:ext uri="{FF2B5EF4-FFF2-40B4-BE49-F238E27FC236}">
                    <a16:creationId xmlns:a16="http://schemas.microsoft.com/office/drawing/2014/main" id="{9DB6FE35-37CE-3A45-80C0-5A50DC59CE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49616" y="2951946"/>
                <a:ext cx="111966" cy="113087"/>
              </a:xfrm>
              <a:custGeom>
                <a:avLst/>
                <a:gdLst>
                  <a:gd name="T0" fmla="*/ 0 w 46"/>
                  <a:gd name="T1" fmla="*/ 0 h 47"/>
                  <a:gd name="T2" fmla="*/ 46 w 46"/>
                  <a:gd name="T3" fmla="*/ 47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46" h="47">
                    <a:moveTo>
                      <a:pt x="0" y="0"/>
                    </a:moveTo>
                    <a:cubicBezTo>
                      <a:pt x="25" y="0"/>
                      <a:pt x="46" y="21"/>
                      <a:pt x="46" y="47"/>
                    </a:cubicBezTo>
                  </a:path>
                </a:pathLst>
              </a:custGeom>
              <a:grpFill/>
              <a:ln w="19050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72421" tIns="36211" rIns="72421" bIns="36211" numCol="1" anchor="t" anchorCtr="0" compatLnSpc="1">
                <a:prstTxWarp prst="textNoShape">
                  <a:avLst/>
                </a:prstTxWarp>
              </a:bodyPr>
              <a:lstStyle/>
              <a:p>
                <a:pPr defTabSz="896192">
                  <a:defRPr/>
                </a:pPr>
                <a:endParaRPr lang="en-US" sz="1000">
                  <a:solidFill>
                    <a:srgbClr val="FFFFFF"/>
                  </a:solidFill>
                  <a:latin typeface="Segoe UI Semibold"/>
                </a:endParaRPr>
              </a:p>
            </p:txBody>
          </p:sp>
          <p:sp>
            <p:nvSpPr>
              <p:cNvPr id="180" name="Freeform 100">
                <a:extLst>
                  <a:ext uri="{FF2B5EF4-FFF2-40B4-BE49-F238E27FC236}">
                    <a16:creationId xmlns:a16="http://schemas.microsoft.com/office/drawing/2014/main" id="{8ECE2375-D620-EA46-B558-C5F448CD92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49590" y="2916113"/>
                <a:ext cx="150035" cy="148916"/>
              </a:xfrm>
              <a:custGeom>
                <a:avLst/>
                <a:gdLst>
                  <a:gd name="T0" fmla="*/ 0 w 62"/>
                  <a:gd name="T1" fmla="*/ 0 h 62"/>
                  <a:gd name="T2" fmla="*/ 62 w 62"/>
                  <a:gd name="T3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62" h="62">
                    <a:moveTo>
                      <a:pt x="0" y="0"/>
                    </a:moveTo>
                    <a:cubicBezTo>
                      <a:pt x="34" y="0"/>
                      <a:pt x="62" y="27"/>
                      <a:pt x="62" y="62"/>
                    </a:cubicBezTo>
                  </a:path>
                </a:pathLst>
              </a:custGeom>
              <a:grpFill/>
              <a:ln w="19050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72421" tIns="36211" rIns="72421" bIns="36211" numCol="1" anchor="t" anchorCtr="0" compatLnSpc="1">
                <a:prstTxWarp prst="textNoShape">
                  <a:avLst/>
                </a:prstTxWarp>
              </a:bodyPr>
              <a:lstStyle/>
              <a:p>
                <a:pPr defTabSz="896192">
                  <a:defRPr/>
                </a:pPr>
                <a:endParaRPr lang="en-US" sz="1000">
                  <a:solidFill>
                    <a:srgbClr val="FFFFFF"/>
                  </a:solidFill>
                  <a:latin typeface="Segoe UI Semibold"/>
                </a:endParaRPr>
              </a:p>
            </p:txBody>
          </p:sp>
          <p:sp>
            <p:nvSpPr>
              <p:cNvPr id="181" name="Freeform 101">
                <a:extLst>
                  <a:ext uri="{FF2B5EF4-FFF2-40B4-BE49-F238E27FC236}">
                    <a16:creationId xmlns:a16="http://schemas.microsoft.com/office/drawing/2014/main" id="{99C0EDB3-E644-134E-ADD3-08C207CC8D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49625" y="2876913"/>
                <a:ext cx="186983" cy="188103"/>
              </a:xfrm>
              <a:custGeom>
                <a:avLst/>
                <a:gdLst>
                  <a:gd name="T0" fmla="*/ 0 w 77"/>
                  <a:gd name="T1" fmla="*/ 0 h 78"/>
                  <a:gd name="T2" fmla="*/ 77 w 77"/>
                  <a:gd name="T3" fmla="*/ 78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77" h="78">
                    <a:moveTo>
                      <a:pt x="0" y="0"/>
                    </a:moveTo>
                    <a:cubicBezTo>
                      <a:pt x="42" y="0"/>
                      <a:pt x="77" y="35"/>
                      <a:pt x="77" y="78"/>
                    </a:cubicBezTo>
                  </a:path>
                </a:pathLst>
              </a:custGeom>
              <a:grpFill/>
              <a:ln w="19050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72421" tIns="36211" rIns="72421" bIns="36211" numCol="1" anchor="t" anchorCtr="0" compatLnSpc="1">
                <a:prstTxWarp prst="textNoShape">
                  <a:avLst/>
                </a:prstTxWarp>
              </a:bodyPr>
              <a:lstStyle/>
              <a:p>
                <a:pPr defTabSz="896192">
                  <a:defRPr/>
                </a:pPr>
                <a:endParaRPr lang="en-US" sz="1000">
                  <a:solidFill>
                    <a:srgbClr val="FFFFFF"/>
                  </a:solidFill>
                  <a:latin typeface="Segoe UI Semibold"/>
                </a:endParaRPr>
              </a:p>
            </p:txBody>
          </p:sp>
        </p:grp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B8936ECA-DC72-7543-A3E6-69BE1AACC029}"/>
                </a:ext>
              </a:extLst>
            </p:cNvPr>
            <p:cNvSpPr/>
            <p:nvPr/>
          </p:nvSpPr>
          <p:spPr bwMode="auto">
            <a:xfrm>
              <a:off x="9496196" y="6496061"/>
              <a:ext cx="88179" cy="87287"/>
            </a:xfrm>
            <a:prstGeom prst="ellipse">
              <a:avLst/>
            </a:prstGeom>
            <a:noFill/>
            <a:ln w="19050">
              <a:solidFill>
                <a:schemeClr val="accent1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49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000">
                <a:solidFill>
                  <a:srgbClr val="FFFFFF"/>
                </a:solidFill>
                <a:latin typeface="Segoe UI Semibold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122" name="TextBox 121">
            <a:extLst>
              <a:ext uri="{FF2B5EF4-FFF2-40B4-BE49-F238E27FC236}">
                <a16:creationId xmlns:a16="http://schemas.microsoft.com/office/drawing/2014/main" id="{257E56AD-3936-428C-9356-367128928694}"/>
              </a:ext>
            </a:extLst>
          </p:cNvPr>
          <p:cNvSpPr txBox="1"/>
          <p:nvPr/>
        </p:nvSpPr>
        <p:spPr>
          <a:xfrm>
            <a:off x="7013689" y="4882546"/>
            <a:ext cx="1118768" cy="3416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 defTabSz="895848">
              <a:lnSpc>
                <a:spcPct val="90000"/>
              </a:lnSpc>
              <a:spcAft>
                <a:spcPts val="588"/>
              </a:spcAft>
              <a:defRPr/>
            </a:pPr>
            <a:r>
              <a:rPr lang="en-US" sz="900">
                <a:solidFill>
                  <a:prstClr val="black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Azure </a:t>
            </a:r>
            <a:br>
              <a:rPr lang="en-US" sz="900">
                <a:solidFill>
                  <a:prstClr val="black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</a:br>
            <a:r>
              <a:rPr lang="en-US" sz="900">
                <a:solidFill>
                  <a:prstClr val="black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Databricks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9D36ACC0-8FF1-45AF-8E99-87219512AD2B}"/>
              </a:ext>
            </a:extLst>
          </p:cNvPr>
          <p:cNvSpPr txBox="1"/>
          <p:nvPr/>
        </p:nvSpPr>
        <p:spPr>
          <a:xfrm>
            <a:off x="10570848" y="4882545"/>
            <a:ext cx="1118768" cy="3416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 defTabSz="895848">
              <a:lnSpc>
                <a:spcPct val="90000"/>
              </a:lnSpc>
              <a:spcAft>
                <a:spcPts val="588"/>
              </a:spcAft>
              <a:defRPr/>
            </a:pPr>
            <a:r>
              <a:rPr lang="en-US" sz="900">
                <a:solidFill>
                  <a:prstClr val="black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Machine </a:t>
            </a:r>
            <a:br>
              <a:rPr lang="en-US" sz="900">
                <a:solidFill>
                  <a:prstClr val="black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</a:br>
            <a:r>
              <a:rPr lang="en-US" sz="900">
                <a:solidFill>
                  <a:prstClr val="black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Learning VMs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6D217B34-2E14-4C7D-8263-6D3BD812D411}"/>
              </a:ext>
            </a:extLst>
          </p:cNvPr>
          <p:cNvSpPr txBox="1"/>
          <p:nvPr/>
        </p:nvSpPr>
        <p:spPr>
          <a:xfrm>
            <a:off x="8228199" y="3962635"/>
            <a:ext cx="1076060" cy="21698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 defTabSz="895848">
              <a:lnSpc>
                <a:spcPct val="90000"/>
              </a:lnSpc>
              <a:spcAft>
                <a:spcPts val="588"/>
              </a:spcAft>
              <a:defRPr/>
            </a:pPr>
            <a:r>
              <a:rPr lang="en-US" sz="900">
                <a:solidFill>
                  <a:prstClr val="black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TensorFlow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D748D8D9-58ED-4552-B5F5-A85628A7EA67}"/>
              </a:ext>
            </a:extLst>
          </p:cNvPr>
          <p:cNvSpPr txBox="1"/>
          <p:nvPr/>
        </p:nvSpPr>
        <p:spPr>
          <a:xfrm>
            <a:off x="7035043" y="3962635"/>
            <a:ext cx="1076060" cy="21698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 defTabSz="895848">
              <a:lnSpc>
                <a:spcPct val="90000"/>
              </a:lnSpc>
              <a:spcAft>
                <a:spcPts val="588"/>
              </a:spcAft>
              <a:defRPr/>
            </a:pPr>
            <a:r>
              <a:rPr lang="en-US" sz="900">
                <a:solidFill>
                  <a:prstClr val="black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PyTorch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BDA65DFF-4A02-4689-B8BD-047B8B81B63C}"/>
              </a:ext>
            </a:extLst>
          </p:cNvPr>
          <p:cNvSpPr txBox="1"/>
          <p:nvPr/>
        </p:nvSpPr>
        <p:spPr>
          <a:xfrm>
            <a:off x="10592203" y="3962635"/>
            <a:ext cx="1076060" cy="21698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 defTabSz="895848">
              <a:lnSpc>
                <a:spcPct val="90000"/>
              </a:lnSpc>
              <a:spcAft>
                <a:spcPts val="588"/>
              </a:spcAft>
              <a:defRPr/>
            </a:pPr>
            <a:r>
              <a:rPr lang="en-US" sz="900">
                <a:solidFill>
                  <a:prstClr val="black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ONNX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F9FE331D-97B8-4F62-9165-A8E03830EC5E}"/>
              </a:ext>
            </a:extLst>
          </p:cNvPr>
          <p:cNvSpPr txBox="1"/>
          <p:nvPr/>
        </p:nvSpPr>
        <p:spPr>
          <a:xfrm>
            <a:off x="8630453" y="4882545"/>
            <a:ext cx="1315631" cy="3416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 defTabSz="895848">
              <a:lnSpc>
                <a:spcPct val="90000"/>
              </a:lnSpc>
              <a:spcAft>
                <a:spcPts val="588"/>
              </a:spcAft>
              <a:defRPr/>
            </a:pPr>
            <a:r>
              <a:rPr lang="en-US" sz="900">
                <a:solidFill>
                  <a:prstClr val="black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Azure Machine Learning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AAD327AA-DAD8-46B6-8B4F-0AE7C721A8E9}"/>
              </a:ext>
            </a:extLst>
          </p:cNvPr>
          <p:cNvSpPr txBox="1"/>
          <p:nvPr/>
        </p:nvSpPr>
        <p:spPr>
          <a:xfrm>
            <a:off x="9585273" y="1989246"/>
            <a:ext cx="753139" cy="21698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 defTabSz="895848">
              <a:lnSpc>
                <a:spcPct val="90000"/>
              </a:lnSpc>
              <a:spcAft>
                <a:spcPts val="588"/>
              </a:spcAft>
              <a:defRPr/>
            </a:pPr>
            <a:r>
              <a:rPr lang="en-US" sz="900">
                <a:solidFill>
                  <a:prstClr val="black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Language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F78B102D-572A-42AB-BB57-43DAD1761645}"/>
              </a:ext>
            </a:extLst>
          </p:cNvPr>
          <p:cNvSpPr txBox="1"/>
          <p:nvPr/>
        </p:nvSpPr>
        <p:spPr>
          <a:xfrm>
            <a:off x="8423734" y="1989246"/>
            <a:ext cx="684991" cy="21698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 defTabSz="895848">
              <a:lnSpc>
                <a:spcPct val="90000"/>
              </a:lnSpc>
              <a:spcAft>
                <a:spcPts val="588"/>
              </a:spcAft>
              <a:defRPr/>
            </a:pPr>
            <a:r>
              <a:rPr lang="en-US" sz="900">
                <a:solidFill>
                  <a:prstClr val="black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Speech</a:t>
            </a:r>
          </a:p>
        </p:txBody>
      </p:sp>
      <p:sp>
        <p:nvSpPr>
          <p:cNvPr id="131" name="Rounded Rectangular Callout 243">
            <a:extLst>
              <a:ext uri="{FF2B5EF4-FFF2-40B4-BE49-F238E27FC236}">
                <a16:creationId xmlns:a16="http://schemas.microsoft.com/office/drawing/2014/main" id="{3E18B20B-DB7E-4C25-88C3-C4E6BCADE250}"/>
              </a:ext>
            </a:extLst>
          </p:cNvPr>
          <p:cNvSpPr/>
          <p:nvPr/>
        </p:nvSpPr>
        <p:spPr bwMode="auto">
          <a:xfrm>
            <a:off x="8611967" y="1653890"/>
            <a:ext cx="308523" cy="206711"/>
          </a:xfrm>
          <a:prstGeom prst="wedgeRoundRectCallout">
            <a:avLst>
              <a:gd name="adj1" fmla="val 30853"/>
              <a:gd name="adj2" fmla="val 79643"/>
              <a:gd name="adj3" fmla="val 16667"/>
            </a:avLst>
          </a:prstGeom>
          <a:noFill/>
          <a:ln w="12700" cap="flat" cmpd="sng" algn="ctr">
            <a:solidFill>
              <a:schemeClr val="accent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 defTabSz="93244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>
                <a:solidFill>
                  <a:srgbClr val="0078D4"/>
                </a:solidFill>
                <a:latin typeface="Segoe UI"/>
                <a:ea typeface="Segoe UI" pitchFamily="34" charset="0"/>
                <a:cs typeface="Segoe UI" pitchFamily="34" charset="0"/>
              </a:rPr>
              <a:t>…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AED64037-5F43-40C9-907D-727A624BE094}"/>
              </a:ext>
            </a:extLst>
          </p:cNvPr>
          <p:cNvSpPr txBox="1"/>
          <p:nvPr/>
        </p:nvSpPr>
        <p:spPr>
          <a:xfrm>
            <a:off x="10757924" y="1989246"/>
            <a:ext cx="744616" cy="21698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 defTabSz="895848">
              <a:lnSpc>
                <a:spcPct val="90000"/>
              </a:lnSpc>
              <a:spcAft>
                <a:spcPts val="588"/>
              </a:spcAft>
              <a:defRPr/>
            </a:pPr>
            <a:r>
              <a:rPr lang="en-US" sz="900">
                <a:solidFill>
                  <a:prstClr val="black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Search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7E8EFE9B-6903-4B9E-9BC7-9ED134658C58}"/>
              </a:ext>
            </a:extLst>
          </p:cNvPr>
          <p:cNvSpPr txBox="1"/>
          <p:nvPr/>
        </p:nvSpPr>
        <p:spPr>
          <a:xfrm>
            <a:off x="7230579" y="1989246"/>
            <a:ext cx="684991" cy="21698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 defTabSz="895848">
              <a:lnSpc>
                <a:spcPct val="90000"/>
              </a:lnSpc>
              <a:spcAft>
                <a:spcPts val="588"/>
              </a:spcAft>
              <a:defRPr/>
            </a:pPr>
            <a:r>
              <a:rPr lang="en-US" sz="900">
                <a:solidFill>
                  <a:prstClr val="black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Vision</a:t>
            </a: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EBAA79BE-00AC-4BA7-A0FD-581EB561186E}"/>
              </a:ext>
            </a:extLst>
          </p:cNvPr>
          <p:cNvSpPr/>
          <p:nvPr/>
        </p:nvSpPr>
        <p:spPr>
          <a:xfrm>
            <a:off x="9654068" y="4001878"/>
            <a:ext cx="615553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 defTabSz="914344">
              <a:defRPr/>
            </a:pPr>
            <a:r>
              <a:rPr lang="en-US" sz="900" err="1">
                <a:solidFill>
                  <a:prstClr val="black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Scikit</a:t>
            </a:r>
            <a:r>
              <a:rPr lang="en-US" sz="900">
                <a:solidFill>
                  <a:prstClr val="black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-Learn</a:t>
            </a:r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F37B5F22-C8D0-4EA6-88A3-84FDC1F4ADD9}"/>
              </a:ext>
            </a:extLst>
          </p:cNvPr>
          <p:cNvSpPr/>
          <p:nvPr/>
        </p:nvSpPr>
        <p:spPr>
          <a:xfrm>
            <a:off x="8310976" y="2999238"/>
            <a:ext cx="910506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 defTabSz="914344">
              <a:defRPr/>
            </a:pPr>
            <a:r>
              <a:rPr lang="en-US" sz="900">
                <a:solidFill>
                  <a:prstClr val="black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Azure Notebooks</a:t>
            </a:r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011E122B-6802-4881-B284-26B693C1FADB}"/>
              </a:ext>
            </a:extLst>
          </p:cNvPr>
          <p:cNvSpPr/>
          <p:nvPr/>
        </p:nvSpPr>
        <p:spPr>
          <a:xfrm>
            <a:off x="9767882" y="2999238"/>
            <a:ext cx="387927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 defTabSz="914344">
              <a:defRPr/>
            </a:pPr>
            <a:r>
              <a:rPr lang="en-US" sz="900" err="1">
                <a:solidFill>
                  <a:prstClr val="black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Jupyter</a:t>
            </a:r>
            <a:endParaRPr lang="en-US" sz="900">
              <a:solidFill>
                <a:prstClr val="black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F965D213-FB14-4C85-9507-CC3BF423E6BF}"/>
              </a:ext>
            </a:extLst>
          </p:cNvPr>
          <p:cNvSpPr/>
          <p:nvPr/>
        </p:nvSpPr>
        <p:spPr>
          <a:xfrm>
            <a:off x="7079348" y="3004280"/>
            <a:ext cx="987450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 defTabSz="914344">
              <a:defRPr/>
            </a:pPr>
            <a:r>
              <a:rPr lang="en-US" sz="900">
                <a:solidFill>
                  <a:prstClr val="black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Visual Studio Code</a:t>
            </a:r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27BA15C0-EC96-46C3-81A8-45BB18B8D2E6}"/>
              </a:ext>
            </a:extLst>
          </p:cNvPr>
          <p:cNvSpPr/>
          <p:nvPr/>
        </p:nvSpPr>
        <p:spPr>
          <a:xfrm>
            <a:off x="10747917" y="2998517"/>
            <a:ext cx="764633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 defTabSz="914344">
              <a:defRPr/>
            </a:pPr>
            <a:r>
              <a:rPr lang="en-US" sz="900">
                <a:solidFill>
                  <a:prstClr val="black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Command line</a:t>
            </a:r>
          </a:p>
        </p:txBody>
      </p:sp>
      <p:sp>
        <p:nvSpPr>
          <p:cNvPr id="143" name="eye_2">
            <a:extLst>
              <a:ext uri="{FF2B5EF4-FFF2-40B4-BE49-F238E27FC236}">
                <a16:creationId xmlns:a16="http://schemas.microsoft.com/office/drawing/2014/main" id="{D83083D9-676C-41EA-A728-363F897F9D3F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402352" y="1683001"/>
            <a:ext cx="341443" cy="189451"/>
          </a:xfrm>
          <a:custGeom>
            <a:avLst/>
            <a:gdLst>
              <a:gd name="T0" fmla="*/ 5 w 346"/>
              <a:gd name="T1" fmla="*/ 103 h 191"/>
              <a:gd name="T2" fmla="*/ 0 w 346"/>
              <a:gd name="T3" fmla="*/ 96 h 191"/>
              <a:gd name="T4" fmla="*/ 3 w 346"/>
              <a:gd name="T5" fmla="*/ 92 h 191"/>
              <a:gd name="T6" fmla="*/ 5 w 346"/>
              <a:gd name="T7" fmla="*/ 103 h 191"/>
              <a:gd name="T8" fmla="*/ 173 w 346"/>
              <a:gd name="T9" fmla="*/ 191 h 191"/>
              <a:gd name="T10" fmla="*/ 346 w 346"/>
              <a:gd name="T11" fmla="*/ 96 h 191"/>
              <a:gd name="T12" fmla="*/ 173 w 346"/>
              <a:gd name="T13" fmla="*/ 0 h 191"/>
              <a:gd name="T14" fmla="*/ 3 w 346"/>
              <a:gd name="T15" fmla="*/ 92 h 191"/>
              <a:gd name="T16" fmla="*/ 175 w 346"/>
              <a:gd name="T17" fmla="*/ 14 h 191"/>
              <a:gd name="T18" fmla="*/ 89 w 346"/>
              <a:gd name="T19" fmla="*/ 96 h 191"/>
              <a:gd name="T20" fmla="*/ 175 w 346"/>
              <a:gd name="T21" fmla="*/ 178 h 191"/>
              <a:gd name="T22" fmla="*/ 261 w 346"/>
              <a:gd name="T23" fmla="*/ 96 h 191"/>
              <a:gd name="T24" fmla="*/ 175 w 346"/>
              <a:gd name="T25" fmla="*/ 14 h 191"/>
              <a:gd name="T26" fmla="*/ 175 w 346"/>
              <a:gd name="T27" fmla="*/ 78 h 191"/>
              <a:gd name="T28" fmla="*/ 156 w 346"/>
              <a:gd name="T29" fmla="*/ 96 h 191"/>
              <a:gd name="T30" fmla="*/ 175 w 346"/>
              <a:gd name="T31" fmla="*/ 114 h 191"/>
              <a:gd name="T32" fmla="*/ 194 w 346"/>
              <a:gd name="T33" fmla="*/ 96 h 191"/>
              <a:gd name="T34" fmla="*/ 175 w 346"/>
              <a:gd name="T35" fmla="*/ 78 h 1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346" h="191">
                <a:moveTo>
                  <a:pt x="5" y="103"/>
                </a:moveTo>
                <a:cubicBezTo>
                  <a:pt x="2" y="98"/>
                  <a:pt x="0" y="96"/>
                  <a:pt x="0" y="96"/>
                </a:cubicBezTo>
                <a:cubicBezTo>
                  <a:pt x="0" y="96"/>
                  <a:pt x="1" y="94"/>
                  <a:pt x="3" y="92"/>
                </a:cubicBezTo>
                <a:moveTo>
                  <a:pt x="5" y="103"/>
                </a:moveTo>
                <a:cubicBezTo>
                  <a:pt x="23" y="125"/>
                  <a:pt x="82" y="191"/>
                  <a:pt x="173" y="191"/>
                </a:cubicBezTo>
                <a:cubicBezTo>
                  <a:pt x="283" y="191"/>
                  <a:pt x="346" y="96"/>
                  <a:pt x="346" y="96"/>
                </a:cubicBezTo>
                <a:cubicBezTo>
                  <a:pt x="346" y="96"/>
                  <a:pt x="283" y="0"/>
                  <a:pt x="173" y="0"/>
                </a:cubicBezTo>
                <a:cubicBezTo>
                  <a:pt x="77" y="0"/>
                  <a:pt x="17" y="73"/>
                  <a:pt x="3" y="92"/>
                </a:cubicBezTo>
                <a:moveTo>
                  <a:pt x="175" y="14"/>
                </a:moveTo>
                <a:cubicBezTo>
                  <a:pt x="128" y="14"/>
                  <a:pt x="89" y="50"/>
                  <a:pt x="89" y="96"/>
                </a:cubicBezTo>
                <a:cubicBezTo>
                  <a:pt x="89" y="141"/>
                  <a:pt x="128" y="178"/>
                  <a:pt x="175" y="178"/>
                </a:cubicBezTo>
                <a:cubicBezTo>
                  <a:pt x="222" y="178"/>
                  <a:pt x="261" y="141"/>
                  <a:pt x="261" y="96"/>
                </a:cubicBezTo>
                <a:cubicBezTo>
                  <a:pt x="261" y="50"/>
                  <a:pt x="222" y="14"/>
                  <a:pt x="175" y="14"/>
                </a:cubicBezTo>
                <a:close/>
                <a:moveTo>
                  <a:pt x="175" y="78"/>
                </a:moveTo>
                <a:cubicBezTo>
                  <a:pt x="165" y="78"/>
                  <a:pt x="156" y="86"/>
                  <a:pt x="156" y="96"/>
                </a:cubicBezTo>
                <a:cubicBezTo>
                  <a:pt x="156" y="106"/>
                  <a:pt x="165" y="114"/>
                  <a:pt x="175" y="114"/>
                </a:cubicBezTo>
                <a:cubicBezTo>
                  <a:pt x="185" y="114"/>
                  <a:pt x="194" y="106"/>
                  <a:pt x="194" y="96"/>
                </a:cubicBezTo>
                <a:cubicBezTo>
                  <a:pt x="194" y="86"/>
                  <a:pt x="185" y="78"/>
                  <a:pt x="175" y="78"/>
                </a:cubicBezTo>
                <a:close/>
              </a:path>
            </a:pathLst>
          </a:custGeom>
          <a:noFill/>
          <a:ln w="12700" cap="flat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914377">
              <a:defRPr/>
            </a:pPr>
            <a:endParaRPr lang="en-US">
              <a:solidFill>
                <a:srgbClr val="1A1A1A"/>
              </a:solidFill>
              <a:latin typeface="Segoe UI"/>
            </a:endParaRPr>
          </a:p>
        </p:txBody>
      </p:sp>
      <p:pic>
        <p:nvPicPr>
          <p:cNvPr id="144" name="Graphic 569">
            <a:extLst>
              <a:ext uri="{FF2B5EF4-FFF2-40B4-BE49-F238E27FC236}">
                <a16:creationId xmlns:a16="http://schemas.microsoft.com/office/drawing/2014/main" id="{2E0341AB-AA2B-40A4-90A4-D0D17CF92E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02934" y="1630587"/>
            <a:ext cx="317823" cy="294280"/>
          </a:xfrm>
          <a:prstGeom prst="rect">
            <a:avLst/>
          </a:prstGeom>
        </p:spPr>
      </p:pic>
      <p:sp>
        <p:nvSpPr>
          <p:cNvPr id="145" name="Freeform 5">
            <a:extLst>
              <a:ext uri="{FF2B5EF4-FFF2-40B4-BE49-F238E27FC236}">
                <a16:creationId xmlns:a16="http://schemas.microsoft.com/office/drawing/2014/main" id="{B8A4B16F-4E96-4A15-961B-FD59502A80EE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0985372" y="1635635"/>
            <a:ext cx="289723" cy="284187"/>
          </a:xfrm>
          <a:custGeom>
            <a:avLst/>
            <a:gdLst>
              <a:gd name="T0" fmla="*/ 112 w 343"/>
              <a:gd name="T1" fmla="*/ 223 h 338"/>
              <a:gd name="T2" fmla="*/ 0 w 343"/>
              <a:gd name="T3" fmla="*/ 111 h 338"/>
              <a:gd name="T4" fmla="*/ 112 w 343"/>
              <a:gd name="T5" fmla="*/ 0 h 338"/>
              <a:gd name="T6" fmla="*/ 223 w 343"/>
              <a:gd name="T7" fmla="*/ 111 h 338"/>
              <a:gd name="T8" fmla="*/ 112 w 343"/>
              <a:gd name="T9" fmla="*/ 223 h 338"/>
              <a:gd name="T10" fmla="*/ 343 w 343"/>
              <a:gd name="T11" fmla="*/ 338 h 338"/>
              <a:gd name="T12" fmla="*/ 191 w 343"/>
              <a:gd name="T13" fmla="*/ 189 h 3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43" h="338">
                <a:moveTo>
                  <a:pt x="112" y="223"/>
                </a:moveTo>
                <a:cubicBezTo>
                  <a:pt x="50" y="223"/>
                  <a:pt x="0" y="173"/>
                  <a:pt x="0" y="111"/>
                </a:cubicBezTo>
                <a:cubicBezTo>
                  <a:pt x="0" y="50"/>
                  <a:pt x="50" y="0"/>
                  <a:pt x="112" y="0"/>
                </a:cubicBezTo>
                <a:cubicBezTo>
                  <a:pt x="173" y="0"/>
                  <a:pt x="223" y="50"/>
                  <a:pt x="223" y="111"/>
                </a:cubicBezTo>
                <a:cubicBezTo>
                  <a:pt x="223" y="173"/>
                  <a:pt x="173" y="223"/>
                  <a:pt x="112" y="223"/>
                </a:cubicBezTo>
                <a:close/>
                <a:moveTo>
                  <a:pt x="343" y="338"/>
                </a:moveTo>
                <a:cubicBezTo>
                  <a:pt x="191" y="189"/>
                  <a:pt x="191" y="189"/>
                  <a:pt x="191" y="189"/>
                </a:cubicBezTo>
              </a:path>
            </a:pathLst>
          </a:custGeom>
          <a:noFill/>
          <a:ln w="12700" cap="flat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914377">
              <a:defRPr/>
            </a:pPr>
            <a:endParaRPr lang="en-US">
              <a:solidFill>
                <a:srgbClr val="1A1A1A"/>
              </a:solidFill>
              <a:latin typeface="Segoe UI"/>
            </a:endParaRPr>
          </a:p>
        </p:txBody>
      </p: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0C422CFA-172B-42EC-9C5F-0317A2980356}"/>
              </a:ext>
            </a:extLst>
          </p:cNvPr>
          <p:cNvGrpSpPr/>
          <p:nvPr/>
        </p:nvGrpSpPr>
        <p:grpSpPr>
          <a:xfrm>
            <a:off x="10899884" y="4510762"/>
            <a:ext cx="460699" cy="348263"/>
            <a:chOff x="7669747" y="4810232"/>
            <a:chExt cx="520064" cy="393139"/>
          </a:xfrm>
          <a:noFill/>
        </p:grpSpPr>
        <p:grpSp>
          <p:nvGrpSpPr>
            <p:cNvPr id="147" name="Group 4">
              <a:extLst>
                <a:ext uri="{FF2B5EF4-FFF2-40B4-BE49-F238E27FC236}">
                  <a16:creationId xmlns:a16="http://schemas.microsoft.com/office/drawing/2014/main" id="{7CD9B34A-1A8D-4655-A918-5194E283509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669747" y="4810232"/>
              <a:ext cx="520064" cy="393139"/>
              <a:chOff x="3728" y="2083"/>
              <a:chExt cx="245" cy="174"/>
            </a:xfrm>
            <a:grpFill/>
          </p:grpSpPr>
          <p:sp>
            <p:nvSpPr>
              <p:cNvPr id="153" name="Rectangle 152">
                <a:extLst>
                  <a:ext uri="{FF2B5EF4-FFF2-40B4-BE49-F238E27FC236}">
                    <a16:creationId xmlns:a16="http://schemas.microsoft.com/office/drawing/2014/main" id="{1C75202D-7827-4BA4-8D0F-AA6FACFA34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28" y="2083"/>
                <a:ext cx="245" cy="138"/>
              </a:xfrm>
              <a:prstGeom prst="rect">
                <a:avLst/>
              </a:prstGeom>
              <a:grpFill/>
              <a:ln w="12700" cap="rnd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32719">
                  <a:defRPr/>
                </a:pPr>
                <a:endParaRPr lang="en-US">
                  <a:solidFill>
                    <a:srgbClr val="505050"/>
                  </a:solidFill>
                  <a:latin typeface="Segoe UI Semilight"/>
                </a:endParaRPr>
              </a:p>
            </p:txBody>
          </p:sp>
          <p:sp>
            <p:nvSpPr>
              <p:cNvPr id="154" name="Line 7">
                <a:extLst>
                  <a:ext uri="{FF2B5EF4-FFF2-40B4-BE49-F238E27FC236}">
                    <a16:creationId xmlns:a16="http://schemas.microsoft.com/office/drawing/2014/main" id="{9444A43F-9142-4ABE-A889-80E36B7A786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50" y="2221"/>
                <a:ext cx="0" cy="36"/>
              </a:xfrm>
              <a:prstGeom prst="line">
                <a:avLst/>
              </a:prstGeom>
              <a:grpFill/>
              <a:ln w="12700" cap="rnd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32719">
                  <a:defRPr/>
                </a:pPr>
                <a:endParaRPr lang="en-US">
                  <a:solidFill>
                    <a:srgbClr val="505050"/>
                  </a:solidFill>
                  <a:latin typeface="Segoe UI Semilight"/>
                </a:endParaRPr>
              </a:p>
            </p:txBody>
          </p:sp>
          <p:sp>
            <p:nvSpPr>
              <p:cNvPr id="155" name="Line 8">
                <a:extLst>
                  <a:ext uri="{FF2B5EF4-FFF2-40B4-BE49-F238E27FC236}">
                    <a16:creationId xmlns:a16="http://schemas.microsoft.com/office/drawing/2014/main" id="{FDF7A590-B83F-4F0E-8190-BFAFC2CB997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08" y="2257"/>
                <a:ext cx="86" cy="0"/>
              </a:xfrm>
              <a:prstGeom prst="line">
                <a:avLst/>
              </a:prstGeom>
              <a:grpFill/>
              <a:ln w="12700" cap="rnd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32719">
                  <a:defRPr/>
                </a:pPr>
                <a:endParaRPr lang="en-US">
                  <a:solidFill>
                    <a:srgbClr val="505050"/>
                  </a:solidFill>
                  <a:latin typeface="Segoe UI Semilight"/>
                </a:endParaRPr>
              </a:p>
            </p:txBody>
          </p:sp>
        </p:grpSp>
        <p:grpSp>
          <p:nvGrpSpPr>
            <p:cNvPr id="148" name="Group 147">
              <a:extLst>
                <a:ext uri="{FF2B5EF4-FFF2-40B4-BE49-F238E27FC236}">
                  <a16:creationId xmlns:a16="http://schemas.microsoft.com/office/drawing/2014/main" id="{A35E4D63-B438-4437-935E-6EEA9D7AD924}"/>
                </a:ext>
              </a:extLst>
            </p:cNvPr>
            <p:cNvGrpSpPr/>
            <p:nvPr/>
          </p:nvGrpSpPr>
          <p:grpSpPr>
            <a:xfrm>
              <a:off x="7857378" y="4871216"/>
              <a:ext cx="164327" cy="180784"/>
              <a:chOff x="5834040" y="2879832"/>
              <a:chExt cx="279258" cy="307228"/>
            </a:xfrm>
            <a:grpFill/>
          </p:grpSpPr>
          <p:sp>
            <p:nvSpPr>
              <p:cNvPr id="149" name="Freeform: Shape 843">
                <a:extLst>
                  <a:ext uri="{FF2B5EF4-FFF2-40B4-BE49-F238E27FC236}">
                    <a16:creationId xmlns:a16="http://schemas.microsoft.com/office/drawing/2014/main" id="{79830452-7D93-45D6-A0B2-48C1D761F641}"/>
                  </a:ext>
                </a:extLst>
              </p:cNvPr>
              <p:cNvSpPr/>
              <p:nvPr/>
            </p:nvSpPr>
            <p:spPr bwMode="auto">
              <a:xfrm>
                <a:off x="5834040" y="2879832"/>
                <a:ext cx="279258" cy="307228"/>
              </a:xfrm>
              <a:custGeom>
                <a:avLst/>
                <a:gdLst>
                  <a:gd name="connsiteX0" fmla="*/ 139628 w 279256"/>
                  <a:gd name="connsiteY0" fmla="*/ 0 h 307228"/>
                  <a:gd name="connsiteX1" fmla="*/ 279256 w 279256"/>
                  <a:gd name="connsiteY1" fmla="*/ 76617 h 307228"/>
                  <a:gd name="connsiteX2" fmla="*/ 279256 w 279256"/>
                  <a:gd name="connsiteY2" fmla="*/ 230611 h 307228"/>
                  <a:gd name="connsiteX3" fmla="*/ 139628 w 279256"/>
                  <a:gd name="connsiteY3" fmla="*/ 307228 h 307228"/>
                  <a:gd name="connsiteX4" fmla="*/ 0 w 279256"/>
                  <a:gd name="connsiteY4" fmla="*/ 230611 h 307228"/>
                  <a:gd name="connsiteX5" fmla="*/ 0 w 279256"/>
                  <a:gd name="connsiteY5" fmla="*/ 76617 h 307228"/>
                  <a:gd name="connsiteX6" fmla="*/ 139628 w 279256"/>
                  <a:gd name="connsiteY6" fmla="*/ 0 h 3072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79256" h="307228">
                    <a:moveTo>
                      <a:pt x="139628" y="0"/>
                    </a:moveTo>
                    <a:lnTo>
                      <a:pt x="279256" y="76617"/>
                    </a:lnTo>
                    <a:lnTo>
                      <a:pt x="279256" y="230611"/>
                    </a:lnTo>
                    <a:lnTo>
                      <a:pt x="139628" y="307228"/>
                    </a:lnTo>
                    <a:lnTo>
                      <a:pt x="0" y="230611"/>
                    </a:lnTo>
                    <a:lnTo>
                      <a:pt x="0" y="76617"/>
                    </a:lnTo>
                    <a:lnTo>
                      <a:pt x="139628" y="0"/>
                    </a:lnTo>
                    <a:close/>
                  </a:path>
                </a:pathLst>
              </a:custGeom>
              <a:grpFill/>
              <a:ln w="12700" cap="flat" cmpd="sng" algn="ctr">
                <a:solidFill>
                  <a:schemeClr val="accent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49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47A0B3B5-5B3B-459D-9881-76B092CEDA6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34046" y="2956449"/>
                <a:ext cx="139620" cy="76997"/>
              </a:xfrm>
              <a:prstGeom prst="line">
                <a:avLst/>
              </a:prstGeom>
              <a:grpFill/>
              <a:ln w="12700" cap="flat" cmpd="sng" algn="ctr">
                <a:solidFill>
                  <a:schemeClr val="accent1"/>
                </a:solidFill>
                <a:prstDash val="solid"/>
                <a:headEnd type="none"/>
                <a:tailEnd type="none"/>
              </a:ln>
              <a:effectLst/>
            </p:spPr>
          </p:cxnSp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7D9113E8-D73F-4777-9EB1-E8309C09D2F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973659" y="2956449"/>
                <a:ext cx="139630" cy="76997"/>
              </a:xfrm>
              <a:prstGeom prst="line">
                <a:avLst/>
              </a:prstGeom>
              <a:grpFill/>
              <a:ln w="12700" cap="flat" cmpd="sng" algn="ctr">
                <a:solidFill>
                  <a:schemeClr val="accent1"/>
                </a:solidFill>
                <a:prstDash val="solid"/>
                <a:headEnd type="none"/>
                <a:tailEnd type="none"/>
              </a:ln>
              <a:effectLst/>
            </p:spPr>
          </p:cxnSp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C34CA168-CF82-4A52-A012-0182EE1D3F7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973664" y="3033446"/>
                <a:ext cx="0" cy="153614"/>
              </a:xfrm>
              <a:prstGeom prst="line">
                <a:avLst/>
              </a:prstGeom>
              <a:grpFill/>
              <a:ln w="12700" cap="flat" cmpd="sng" algn="ctr">
                <a:solidFill>
                  <a:schemeClr val="accent1"/>
                </a:solidFill>
                <a:prstDash val="solid"/>
                <a:headEnd type="none"/>
                <a:tailEnd type="none"/>
              </a:ln>
              <a:effectLst/>
            </p:spPr>
          </p:cxnSp>
        </p:grpSp>
      </p:grp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D1232EBF-4DA5-41FF-96FC-4C03AA312191}"/>
              </a:ext>
            </a:extLst>
          </p:cNvPr>
          <p:cNvGrpSpPr/>
          <p:nvPr/>
        </p:nvGrpSpPr>
        <p:grpSpPr>
          <a:xfrm>
            <a:off x="9128181" y="4513715"/>
            <a:ext cx="320175" cy="342357"/>
            <a:chOff x="8882196" y="3721867"/>
            <a:chExt cx="285941" cy="305752"/>
          </a:xfrm>
          <a:solidFill>
            <a:schemeClr val="bg1">
              <a:lumMod val="95000"/>
            </a:schemeClr>
          </a:solidFill>
        </p:grpSpPr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AF9711CA-CB73-4115-8D50-CE68DDBCD3AB}"/>
                </a:ext>
              </a:extLst>
            </p:cNvPr>
            <p:cNvSpPr/>
            <p:nvPr/>
          </p:nvSpPr>
          <p:spPr bwMode="auto">
            <a:xfrm>
              <a:off x="8901347" y="3950022"/>
              <a:ext cx="247639" cy="77597"/>
            </a:xfrm>
            <a:prstGeom prst="rect">
              <a:avLst/>
            </a:prstGeom>
            <a:grpFill/>
            <a:ln w="12700" cap="flat" cmpd="sng" algn="ctr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449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8" name="Freeform 123">
              <a:extLst>
                <a:ext uri="{FF2B5EF4-FFF2-40B4-BE49-F238E27FC236}">
                  <a16:creationId xmlns:a16="http://schemas.microsoft.com/office/drawing/2014/main" id="{0C878E49-1E58-4007-959B-1F77B93E365A}"/>
                </a:ext>
              </a:extLst>
            </p:cNvPr>
            <p:cNvSpPr/>
            <p:nvPr/>
          </p:nvSpPr>
          <p:spPr bwMode="auto">
            <a:xfrm>
              <a:off x="8882196" y="3721867"/>
              <a:ext cx="180942" cy="305752"/>
            </a:xfrm>
            <a:custGeom>
              <a:avLst/>
              <a:gdLst>
                <a:gd name="connsiteX0" fmla="*/ 1641764 w 2847109"/>
                <a:gd name="connsiteY0" fmla="*/ 0 h 4810991"/>
                <a:gd name="connsiteX1" fmla="*/ 2847109 w 2847109"/>
                <a:gd name="connsiteY1" fmla="*/ 0 h 4810991"/>
                <a:gd name="connsiteX2" fmla="*/ 2847109 w 2847109"/>
                <a:gd name="connsiteY2" fmla="*/ 1797627 h 4810991"/>
                <a:gd name="connsiteX3" fmla="*/ 290946 w 2847109"/>
                <a:gd name="connsiteY3" fmla="*/ 4810991 h 4810991"/>
                <a:gd name="connsiteX4" fmla="*/ 0 w 2847109"/>
                <a:gd name="connsiteY4" fmla="*/ 3647209 h 4810991"/>
                <a:gd name="connsiteX5" fmla="*/ 1662546 w 2847109"/>
                <a:gd name="connsiteY5" fmla="*/ 1787236 h 4810991"/>
                <a:gd name="connsiteX6" fmla="*/ 1641764 w 2847109"/>
                <a:gd name="connsiteY6" fmla="*/ 0 h 4810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47109" h="4810991">
                  <a:moveTo>
                    <a:pt x="1641764" y="0"/>
                  </a:moveTo>
                  <a:lnTo>
                    <a:pt x="2847109" y="0"/>
                  </a:lnTo>
                  <a:lnTo>
                    <a:pt x="2847109" y="1797627"/>
                  </a:lnTo>
                  <a:lnTo>
                    <a:pt x="290946" y="4810991"/>
                  </a:lnTo>
                  <a:lnTo>
                    <a:pt x="0" y="3647209"/>
                  </a:lnTo>
                  <a:lnTo>
                    <a:pt x="1662546" y="1787236"/>
                  </a:lnTo>
                  <a:lnTo>
                    <a:pt x="1641764" y="0"/>
                  </a:lnTo>
                  <a:close/>
                </a:path>
              </a:pathLst>
            </a:custGeom>
            <a:grpFill/>
            <a:ln w="12700" cap="flat" cmpd="sng" algn="ctr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449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 kern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9" name="Freeform 124">
              <a:extLst>
                <a:ext uri="{FF2B5EF4-FFF2-40B4-BE49-F238E27FC236}">
                  <a16:creationId xmlns:a16="http://schemas.microsoft.com/office/drawing/2014/main" id="{F03C7730-C12B-4677-B2B3-23852CF33A24}"/>
                </a:ext>
              </a:extLst>
            </p:cNvPr>
            <p:cNvSpPr/>
            <p:nvPr/>
          </p:nvSpPr>
          <p:spPr bwMode="auto">
            <a:xfrm>
              <a:off x="9035402" y="3857904"/>
              <a:ext cx="132735" cy="169715"/>
            </a:xfrm>
            <a:custGeom>
              <a:avLst/>
              <a:gdLst>
                <a:gd name="connsiteX0" fmla="*/ 0 w 2088573"/>
                <a:gd name="connsiteY0" fmla="*/ 883227 h 2670464"/>
                <a:gd name="connsiteX1" fmla="*/ 737755 w 2088573"/>
                <a:gd name="connsiteY1" fmla="*/ 0 h 2670464"/>
                <a:gd name="connsiteX2" fmla="*/ 2088573 w 2088573"/>
                <a:gd name="connsiteY2" fmla="*/ 1517073 h 2670464"/>
                <a:gd name="connsiteX3" fmla="*/ 1797627 w 2088573"/>
                <a:gd name="connsiteY3" fmla="*/ 2670464 h 2670464"/>
                <a:gd name="connsiteX4" fmla="*/ 0 w 2088573"/>
                <a:gd name="connsiteY4" fmla="*/ 883227 h 2670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88573" h="2670464">
                  <a:moveTo>
                    <a:pt x="0" y="883227"/>
                  </a:moveTo>
                  <a:lnTo>
                    <a:pt x="737755" y="0"/>
                  </a:lnTo>
                  <a:lnTo>
                    <a:pt x="2088573" y="1517073"/>
                  </a:lnTo>
                  <a:lnTo>
                    <a:pt x="1797627" y="2670464"/>
                  </a:lnTo>
                  <a:lnTo>
                    <a:pt x="0" y="883227"/>
                  </a:lnTo>
                  <a:close/>
                </a:path>
              </a:pathLst>
            </a:custGeom>
            <a:grpFill/>
            <a:ln w="12700" cap="flat" cmpd="sng" algn="ctr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449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 kern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5D74FF60-1D55-448C-AC8B-972AE354AB18}"/>
              </a:ext>
            </a:extLst>
          </p:cNvPr>
          <p:cNvGrpSpPr/>
          <p:nvPr/>
        </p:nvGrpSpPr>
        <p:grpSpPr>
          <a:xfrm>
            <a:off x="7416980" y="4525790"/>
            <a:ext cx="312189" cy="318207"/>
            <a:chOff x="7158422" y="1607015"/>
            <a:chExt cx="2726357" cy="2778898"/>
          </a:xfrm>
          <a:solidFill>
            <a:schemeClr val="bg1">
              <a:lumMod val="95000"/>
            </a:schemeClr>
          </a:solidFill>
        </p:grpSpPr>
        <p:sp>
          <p:nvSpPr>
            <p:cNvPr id="161" name="Freeform 290">
              <a:extLst>
                <a:ext uri="{FF2B5EF4-FFF2-40B4-BE49-F238E27FC236}">
                  <a16:creationId xmlns:a16="http://schemas.microsoft.com/office/drawing/2014/main" id="{7A83A3FE-86CE-433C-9549-32123628FE18}"/>
                </a:ext>
              </a:extLst>
            </p:cNvPr>
            <p:cNvSpPr/>
            <p:nvPr/>
          </p:nvSpPr>
          <p:spPr bwMode="auto">
            <a:xfrm>
              <a:off x="7158422" y="2971802"/>
              <a:ext cx="2726357" cy="1414111"/>
            </a:xfrm>
            <a:custGeom>
              <a:avLst/>
              <a:gdLst>
                <a:gd name="connsiteX0" fmla="*/ 1363179 w 2726357"/>
                <a:gd name="connsiteY0" fmla="*/ 0 h 1414112"/>
                <a:gd name="connsiteX1" fmla="*/ 1859701 w 2726357"/>
                <a:gd name="connsiteY1" fmla="*/ 257537 h 1414112"/>
                <a:gd name="connsiteX2" fmla="*/ 2722177 w 2726357"/>
                <a:gd name="connsiteY2" fmla="*/ 257537 h 1414112"/>
                <a:gd name="connsiteX3" fmla="*/ 2722177 w 2726357"/>
                <a:gd name="connsiteY3" fmla="*/ 704888 h 1414112"/>
                <a:gd name="connsiteX4" fmla="*/ 2726357 w 2726357"/>
                <a:gd name="connsiteY4" fmla="*/ 707056 h 1414112"/>
                <a:gd name="connsiteX5" fmla="*/ 1363179 w 2726357"/>
                <a:gd name="connsiteY5" fmla="*/ 1414112 h 1414112"/>
                <a:gd name="connsiteX6" fmla="*/ 3650 w 2726357"/>
                <a:gd name="connsiteY6" fmla="*/ 708949 h 1414112"/>
                <a:gd name="connsiteX7" fmla="*/ 1202 w 2726357"/>
                <a:gd name="connsiteY7" fmla="*/ 708949 h 1414112"/>
                <a:gd name="connsiteX8" fmla="*/ 1202 w 2726357"/>
                <a:gd name="connsiteY8" fmla="*/ 707680 h 1414112"/>
                <a:gd name="connsiteX9" fmla="*/ 0 w 2726357"/>
                <a:gd name="connsiteY9" fmla="*/ 707056 h 1414112"/>
                <a:gd name="connsiteX10" fmla="*/ 1202 w 2726357"/>
                <a:gd name="connsiteY10" fmla="*/ 706433 h 1414112"/>
                <a:gd name="connsiteX11" fmla="*/ 1202 w 2726357"/>
                <a:gd name="connsiteY11" fmla="*/ 257537 h 1414112"/>
                <a:gd name="connsiteX12" fmla="*/ 866657 w 2726357"/>
                <a:gd name="connsiteY12" fmla="*/ 257537 h 1414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26357" h="1414112">
                  <a:moveTo>
                    <a:pt x="1363179" y="0"/>
                  </a:moveTo>
                  <a:lnTo>
                    <a:pt x="1859701" y="257537"/>
                  </a:lnTo>
                  <a:lnTo>
                    <a:pt x="2722177" y="257537"/>
                  </a:lnTo>
                  <a:lnTo>
                    <a:pt x="2722177" y="704888"/>
                  </a:lnTo>
                  <a:lnTo>
                    <a:pt x="2726357" y="707056"/>
                  </a:lnTo>
                  <a:lnTo>
                    <a:pt x="1363179" y="1414112"/>
                  </a:lnTo>
                  <a:lnTo>
                    <a:pt x="3650" y="708949"/>
                  </a:lnTo>
                  <a:lnTo>
                    <a:pt x="1202" y="708949"/>
                  </a:lnTo>
                  <a:lnTo>
                    <a:pt x="1202" y="707680"/>
                  </a:lnTo>
                  <a:lnTo>
                    <a:pt x="0" y="707056"/>
                  </a:lnTo>
                  <a:lnTo>
                    <a:pt x="1202" y="706433"/>
                  </a:lnTo>
                  <a:lnTo>
                    <a:pt x="1202" y="257537"/>
                  </a:lnTo>
                  <a:lnTo>
                    <a:pt x="866657" y="257537"/>
                  </a:lnTo>
                  <a:close/>
                </a:path>
              </a:pathLst>
            </a:custGeom>
            <a:grpFill/>
            <a:ln w="12700" cap="flat">
              <a:solidFill>
                <a:schemeClr val="accent1"/>
              </a:solidFill>
              <a:bevel/>
              <a:headEnd/>
              <a:tailEnd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377">
                <a:defRPr/>
              </a:pPr>
              <a:endParaRPr lang="en-US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62" name="Diamond 161">
              <a:extLst>
                <a:ext uri="{FF2B5EF4-FFF2-40B4-BE49-F238E27FC236}">
                  <a16:creationId xmlns:a16="http://schemas.microsoft.com/office/drawing/2014/main" id="{49ED71C0-5134-49E3-A563-9C7E858BBCDC}"/>
                </a:ext>
              </a:extLst>
            </p:cNvPr>
            <p:cNvSpPr/>
            <p:nvPr/>
          </p:nvSpPr>
          <p:spPr bwMode="auto">
            <a:xfrm>
              <a:off x="7158422" y="2521415"/>
              <a:ext cx="2726357" cy="1414112"/>
            </a:xfrm>
            <a:prstGeom prst="diamond">
              <a:avLst/>
            </a:prstGeom>
            <a:grpFill/>
            <a:ln w="12700" cap="flat" cmpd="sng" algn="ctr">
              <a:solidFill>
                <a:schemeClr val="accent1"/>
              </a:solidFill>
              <a:prstDash val="solid"/>
              <a:bevel/>
              <a:headEnd type="none" w="med" len="med"/>
              <a:tailEnd type="none" w="med" len="med"/>
            </a:ln>
            <a:effectLst/>
          </p:spPr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32449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63" name="Freeform 292">
              <a:extLst>
                <a:ext uri="{FF2B5EF4-FFF2-40B4-BE49-F238E27FC236}">
                  <a16:creationId xmlns:a16="http://schemas.microsoft.com/office/drawing/2014/main" id="{8CE886A3-9DA4-4787-9F6B-100F2FB189DF}"/>
                </a:ext>
              </a:extLst>
            </p:cNvPr>
            <p:cNvSpPr/>
            <p:nvPr/>
          </p:nvSpPr>
          <p:spPr bwMode="auto">
            <a:xfrm>
              <a:off x="7158422" y="2057402"/>
              <a:ext cx="2726357" cy="1414113"/>
            </a:xfrm>
            <a:custGeom>
              <a:avLst/>
              <a:gdLst>
                <a:gd name="connsiteX0" fmla="*/ 1363179 w 2726357"/>
                <a:gd name="connsiteY0" fmla="*/ 0 h 1414112"/>
                <a:gd name="connsiteX1" fmla="*/ 1859701 w 2726357"/>
                <a:gd name="connsiteY1" fmla="*/ 257537 h 1414112"/>
                <a:gd name="connsiteX2" fmla="*/ 2722177 w 2726357"/>
                <a:gd name="connsiteY2" fmla="*/ 257537 h 1414112"/>
                <a:gd name="connsiteX3" fmla="*/ 2722177 w 2726357"/>
                <a:gd name="connsiteY3" fmla="*/ 704888 h 1414112"/>
                <a:gd name="connsiteX4" fmla="*/ 2726357 w 2726357"/>
                <a:gd name="connsiteY4" fmla="*/ 707056 h 1414112"/>
                <a:gd name="connsiteX5" fmla="*/ 1363179 w 2726357"/>
                <a:gd name="connsiteY5" fmla="*/ 1414112 h 1414112"/>
                <a:gd name="connsiteX6" fmla="*/ 3650 w 2726357"/>
                <a:gd name="connsiteY6" fmla="*/ 708949 h 1414112"/>
                <a:gd name="connsiteX7" fmla="*/ 1202 w 2726357"/>
                <a:gd name="connsiteY7" fmla="*/ 708949 h 1414112"/>
                <a:gd name="connsiteX8" fmla="*/ 1202 w 2726357"/>
                <a:gd name="connsiteY8" fmla="*/ 707680 h 1414112"/>
                <a:gd name="connsiteX9" fmla="*/ 0 w 2726357"/>
                <a:gd name="connsiteY9" fmla="*/ 707056 h 1414112"/>
                <a:gd name="connsiteX10" fmla="*/ 1202 w 2726357"/>
                <a:gd name="connsiteY10" fmla="*/ 706433 h 1414112"/>
                <a:gd name="connsiteX11" fmla="*/ 1202 w 2726357"/>
                <a:gd name="connsiteY11" fmla="*/ 257537 h 1414112"/>
                <a:gd name="connsiteX12" fmla="*/ 866657 w 2726357"/>
                <a:gd name="connsiteY12" fmla="*/ 257537 h 1414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26357" h="1414112">
                  <a:moveTo>
                    <a:pt x="1363179" y="0"/>
                  </a:moveTo>
                  <a:lnTo>
                    <a:pt x="1859701" y="257537"/>
                  </a:lnTo>
                  <a:lnTo>
                    <a:pt x="2722177" y="257537"/>
                  </a:lnTo>
                  <a:lnTo>
                    <a:pt x="2722177" y="704888"/>
                  </a:lnTo>
                  <a:lnTo>
                    <a:pt x="2726357" y="707056"/>
                  </a:lnTo>
                  <a:lnTo>
                    <a:pt x="1363179" y="1414112"/>
                  </a:lnTo>
                  <a:lnTo>
                    <a:pt x="3650" y="708949"/>
                  </a:lnTo>
                  <a:lnTo>
                    <a:pt x="1202" y="708949"/>
                  </a:lnTo>
                  <a:lnTo>
                    <a:pt x="1202" y="707680"/>
                  </a:lnTo>
                  <a:lnTo>
                    <a:pt x="0" y="707056"/>
                  </a:lnTo>
                  <a:lnTo>
                    <a:pt x="1202" y="706433"/>
                  </a:lnTo>
                  <a:lnTo>
                    <a:pt x="1202" y="257537"/>
                  </a:lnTo>
                  <a:lnTo>
                    <a:pt x="866657" y="257537"/>
                  </a:lnTo>
                  <a:close/>
                </a:path>
              </a:pathLst>
            </a:custGeom>
            <a:grpFill/>
            <a:ln w="12700" cap="flat">
              <a:solidFill>
                <a:schemeClr val="accent1"/>
              </a:solidFill>
              <a:bevel/>
              <a:headEnd/>
              <a:tailEnd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377">
                <a:defRPr/>
              </a:pPr>
              <a:endParaRPr lang="en-US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64" name="Diamond 163">
              <a:extLst>
                <a:ext uri="{FF2B5EF4-FFF2-40B4-BE49-F238E27FC236}">
                  <a16:creationId xmlns:a16="http://schemas.microsoft.com/office/drawing/2014/main" id="{84E251A5-BBAF-46DE-8DF0-2B3075E4BED4}"/>
                </a:ext>
              </a:extLst>
            </p:cNvPr>
            <p:cNvSpPr/>
            <p:nvPr/>
          </p:nvSpPr>
          <p:spPr bwMode="auto">
            <a:xfrm>
              <a:off x="7158422" y="1607015"/>
              <a:ext cx="2726357" cy="1414112"/>
            </a:xfrm>
            <a:prstGeom prst="diamond">
              <a:avLst/>
            </a:prstGeom>
            <a:grpFill/>
            <a:ln w="12700" cap="flat" cmpd="sng" algn="ctr">
              <a:solidFill>
                <a:schemeClr val="accent1"/>
              </a:solidFill>
              <a:prstDash val="solid"/>
              <a:bevel/>
              <a:headEnd type="none" w="med" len="med"/>
              <a:tailEnd type="none" w="med" len="med"/>
            </a:ln>
            <a:effectLst/>
          </p:spPr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32449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165" name="chip">
            <a:extLst>
              <a:ext uri="{FF2B5EF4-FFF2-40B4-BE49-F238E27FC236}">
                <a16:creationId xmlns:a16="http://schemas.microsoft.com/office/drawing/2014/main" id="{546C44A7-F250-494D-8B01-3788526DEC26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427029" y="5558238"/>
            <a:ext cx="292091" cy="298125"/>
          </a:xfrm>
          <a:custGeom>
            <a:avLst/>
            <a:gdLst>
              <a:gd name="T0" fmla="*/ 267 w 334"/>
              <a:gd name="T1" fmla="*/ 298 h 341"/>
              <a:gd name="T2" fmla="*/ 60 w 334"/>
              <a:gd name="T3" fmla="*/ 298 h 341"/>
              <a:gd name="T4" fmla="*/ 36 w 334"/>
              <a:gd name="T5" fmla="*/ 273 h 341"/>
              <a:gd name="T6" fmla="*/ 36 w 334"/>
              <a:gd name="T7" fmla="*/ 61 h 341"/>
              <a:gd name="T8" fmla="*/ 60 w 334"/>
              <a:gd name="T9" fmla="*/ 36 h 341"/>
              <a:gd name="T10" fmla="*/ 267 w 334"/>
              <a:gd name="T11" fmla="*/ 36 h 341"/>
              <a:gd name="T12" fmla="*/ 291 w 334"/>
              <a:gd name="T13" fmla="*/ 61 h 341"/>
              <a:gd name="T14" fmla="*/ 291 w 334"/>
              <a:gd name="T15" fmla="*/ 273 h 341"/>
              <a:gd name="T16" fmla="*/ 267 w 334"/>
              <a:gd name="T17" fmla="*/ 298 h 341"/>
              <a:gd name="T18" fmla="*/ 78 w 334"/>
              <a:gd name="T19" fmla="*/ 36 h 341"/>
              <a:gd name="T20" fmla="*/ 78 w 334"/>
              <a:gd name="T21" fmla="*/ 0 h 341"/>
              <a:gd name="T22" fmla="*/ 121 w 334"/>
              <a:gd name="T23" fmla="*/ 36 h 341"/>
              <a:gd name="T24" fmla="*/ 121 w 334"/>
              <a:gd name="T25" fmla="*/ 0 h 341"/>
              <a:gd name="T26" fmla="*/ 163 w 334"/>
              <a:gd name="T27" fmla="*/ 0 h 341"/>
              <a:gd name="T28" fmla="*/ 163 w 334"/>
              <a:gd name="T29" fmla="*/ 36 h 341"/>
              <a:gd name="T30" fmla="*/ 206 w 334"/>
              <a:gd name="T31" fmla="*/ 0 h 341"/>
              <a:gd name="T32" fmla="*/ 206 w 334"/>
              <a:gd name="T33" fmla="*/ 36 h 341"/>
              <a:gd name="T34" fmla="*/ 256 w 334"/>
              <a:gd name="T35" fmla="*/ 0 h 341"/>
              <a:gd name="T36" fmla="*/ 256 w 334"/>
              <a:gd name="T37" fmla="*/ 36 h 341"/>
              <a:gd name="T38" fmla="*/ 334 w 334"/>
              <a:gd name="T39" fmla="*/ 78 h 341"/>
              <a:gd name="T40" fmla="*/ 291 w 334"/>
              <a:gd name="T41" fmla="*/ 78 h 341"/>
              <a:gd name="T42" fmla="*/ 334 w 334"/>
              <a:gd name="T43" fmla="*/ 121 h 341"/>
              <a:gd name="T44" fmla="*/ 291 w 334"/>
              <a:gd name="T45" fmla="*/ 121 h 341"/>
              <a:gd name="T46" fmla="*/ 334 w 334"/>
              <a:gd name="T47" fmla="*/ 163 h 341"/>
              <a:gd name="T48" fmla="*/ 291 w 334"/>
              <a:gd name="T49" fmla="*/ 163 h 341"/>
              <a:gd name="T50" fmla="*/ 334 w 334"/>
              <a:gd name="T51" fmla="*/ 213 h 341"/>
              <a:gd name="T52" fmla="*/ 291 w 334"/>
              <a:gd name="T53" fmla="*/ 213 h 341"/>
              <a:gd name="T54" fmla="*/ 334 w 334"/>
              <a:gd name="T55" fmla="*/ 256 h 341"/>
              <a:gd name="T56" fmla="*/ 291 w 334"/>
              <a:gd name="T57" fmla="*/ 256 h 341"/>
              <a:gd name="T58" fmla="*/ 36 w 334"/>
              <a:gd name="T59" fmla="*/ 78 h 341"/>
              <a:gd name="T60" fmla="*/ 0 w 334"/>
              <a:gd name="T61" fmla="*/ 78 h 341"/>
              <a:gd name="T62" fmla="*/ 36 w 334"/>
              <a:gd name="T63" fmla="*/ 121 h 341"/>
              <a:gd name="T64" fmla="*/ 0 w 334"/>
              <a:gd name="T65" fmla="*/ 121 h 341"/>
              <a:gd name="T66" fmla="*/ 36 w 334"/>
              <a:gd name="T67" fmla="*/ 163 h 341"/>
              <a:gd name="T68" fmla="*/ 0 w 334"/>
              <a:gd name="T69" fmla="*/ 163 h 341"/>
              <a:gd name="T70" fmla="*/ 36 w 334"/>
              <a:gd name="T71" fmla="*/ 213 h 341"/>
              <a:gd name="T72" fmla="*/ 0 w 334"/>
              <a:gd name="T73" fmla="*/ 213 h 341"/>
              <a:gd name="T74" fmla="*/ 36 w 334"/>
              <a:gd name="T75" fmla="*/ 256 h 341"/>
              <a:gd name="T76" fmla="*/ 0 w 334"/>
              <a:gd name="T77" fmla="*/ 256 h 341"/>
              <a:gd name="T78" fmla="*/ 78 w 334"/>
              <a:gd name="T79" fmla="*/ 298 h 341"/>
              <a:gd name="T80" fmla="*/ 78 w 334"/>
              <a:gd name="T81" fmla="*/ 341 h 341"/>
              <a:gd name="T82" fmla="*/ 121 w 334"/>
              <a:gd name="T83" fmla="*/ 298 h 341"/>
              <a:gd name="T84" fmla="*/ 121 w 334"/>
              <a:gd name="T85" fmla="*/ 341 h 341"/>
              <a:gd name="T86" fmla="*/ 163 w 334"/>
              <a:gd name="T87" fmla="*/ 341 h 341"/>
              <a:gd name="T88" fmla="*/ 163 w 334"/>
              <a:gd name="T89" fmla="*/ 298 h 341"/>
              <a:gd name="T90" fmla="*/ 206 w 334"/>
              <a:gd name="T91" fmla="*/ 298 h 341"/>
              <a:gd name="T92" fmla="*/ 206 w 334"/>
              <a:gd name="T93" fmla="*/ 341 h 341"/>
              <a:gd name="T94" fmla="*/ 256 w 334"/>
              <a:gd name="T95" fmla="*/ 298 h 341"/>
              <a:gd name="T96" fmla="*/ 256 w 334"/>
              <a:gd name="T97" fmla="*/ 341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334" h="341">
                <a:moveTo>
                  <a:pt x="267" y="298"/>
                </a:moveTo>
                <a:cubicBezTo>
                  <a:pt x="60" y="298"/>
                  <a:pt x="60" y="298"/>
                  <a:pt x="60" y="298"/>
                </a:cubicBezTo>
                <a:cubicBezTo>
                  <a:pt x="48" y="298"/>
                  <a:pt x="36" y="286"/>
                  <a:pt x="36" y="273"/>
                </a:cubicBezTo>
                <a:cubicBezTo>
                  <a:pt x="36" y="61"/>
                  <a:pt x="36" y="61"/>
                  <a:pt x="36" y="61"/>
                </a:cubicBezTo>
                <a:cubicBezTo>
                  <a:pt x="36" y="45"/>
                  <a:pt x="48" y="36"/>
                  <a:pt x="60" y="36"/>
                </a:cubicBezTo>
                <a:cubicBezTo>
                  <a:pt x="267" y="36"/>
                  <a:pt x="267" y="36"/>
                  <a:pt x="267" y="36"/>
                </a:cubicBezTo>
                <a:cubicBezTo>
                  <a:pt x="282" y="36"/>
                  <a:pt x="291" y="45"/>
                  <a:pt x="291" y="61"/>
                </a:cubicBezTo>
                <a:cubicBezTo>
                  <a:pt x="291" y="273"/>
                  <a:pt x="291" y="273"/>
                  <a:pt x="291" y="273"/>
                </a:cubicBezTo>
                <a:cubicBezTo>
                  <a:pt x="291" y="286"/>
                  <a:pt x="282" y="298"/>
                  <a:pt x="267" y="298"/>
                </a:cubicBezTo>
                <a:close/>
                <a:moveTo>
                  <a:pt x="78" y="36"/>
                </a:moveTo>
                <a:cubicBezTo>
                  <a:pt x="78" y="0"/>
                  <a:pt x="78" y="0"/>
                  <a:pt x="78" y="0"/>
                </a:cubicBezTo>
                <a:moveTo>
                  <a:pt x="121" y="36"/>
                </a:moveTo>
                <a:cubicBezTo>
                  <a:pt x="121" y="0"/>
                  <a:pt x="121" y="0"/>
                  <a:pt x="121" y="0"/>
                </a:cubicBezTo>
                <a:moveTo>
                  <a:pt x="163" y="0"/>
                </a:moveTo>
                <a:cubicBezTo>
                  <a:pt x="163" y="36"/>
                  <a:pt x="163" y="36"/>
                  <a:pt x="163" y="36"/>
                </a:cubicBezTo>
                <a:moveTo>
                  <a:pt x="206" y="0"/>
                </a:moveTo>
                <a:cubicBezTo>
                  <a:pt x="206" y="36"/>
                  <a:pt x="206" y="36"/>
                  <a:pt x="206" y="36"/>
                </a:cubicBezTo>
                <a:moveTo>
                  <a:pt x="256" y="0"/>
                </a:moveTo>
                <a:cubicBezTo>
                  <a:pt x="256" y="36"/>
                  <a:pt x="256" y="36"/>
                  <a:pt x="256" y="36"/>
                </a:cubicBezTo>
                <a:moveTo>
                  <a:pt x="334" y="78"/>
                </a:moveTo>
                <a:cubicBezTo>
                  <a:pt x="291" y="78"/>
                  <a:pt x="291" y="78"/>
                  <a:pt x="291" y="78"/>
                </a:cubicBezTo>
                <a:moveTo>
                  <a:pt x="334" y="121"/>
                </a:moveTo>
                <a:cubicBezTo>
                  <a:pt x="291" y="121"/>
                  <a:pt x="291" y="121"/>
                  <a:pt x="291" y="121"/>
                </a:cubicBezTo>
                <a:moveTo>
                  <a:pt x="334" y="163"/>
                </a:moveTo>
                <a:cubicBezTo>
                  <a:pt x="291" y="163"/>
                  <a:pt x="291" y="163"/>
                  <a:pt x="291" y="163"/>
                </a:cubicBezTo>
                <a:moveTo>
                  <a:pt x="334" y="213"/>
                </a:moveTo>
                <a:cubicBezTo>
                  <a:pt x="291" y="213"/>
                  <a:pt x="291" y="213"/>
                  <a:pt x="291" y="213"/>
                </a:cubicBezTo>
                <a:moveTo>
                  <a:pt x="334" y="256"/>
                </a:moveTo>
                <a:cubicBezTo>
                  <a:pt x="291" y="256"/>
                  <a:pt x="291" y="256"/>
                  <a:pt x="291" y="256"/>
                </a:cubicBezTo>
                <a:moveTo>
                  <a:pt x="36" y="78"/>
                </a:moveTo>
                <a:cubicBezTo>
                  <a:pt x="0" y="78"/>
                  <a:pt x="0" y="78"/>
                  <a:pt x="0" y="78"/>
                </a:cubicBezTo>
                <a:moveTo>
                  <a:pt x="36" y="121"/>
                </a:moveTo>
                <a:cubicBezTo>
                  <a:pt x="0" y="121"/>
                  <a:pt x="0" y="121"/>
                  <a:pt x="0" y="121"/>
                </a:cubicBezTo>
                <a:moveTo>
                  <a:pt x="36" y="163"/>
                </a:moveTo>
                <a:cubicBezTo>
                  <a:pt x="0" y="163"/>
                  <a:pt x="0" y="163"/>
                  <a:pt x="0" y="163"/>
                </a:cubicBezTo>
                <a:moveTo>
                  <a:pt x="36" y="213"/>
                </a:moveTo>
                <a:cubicBezTo>
                  <a:pt x="0" y="213"/>
                  <a:pt x="0" y="213"/>
                  <a:pt x="0" y="213"/>
                </a:cubicBezTo>
                <a:moveTo>
                  <a:pt x="36" y="256"/>
                </a:moveTo>
                <a:cubicBezTo>
                  <a:pt x="0" y="256"/>
                  <a:pt x="0" y="256"/>
                  <a:pt x="0" y="256"/>
                </a:cubicBezTo>
                <a:moveTo>
                  <a:pt x="78" y="298"/>
                </a:moveTo>
                <a:cubicBezTo>
                  <a:pt x="78" y="341"/>
                  <a:pt x="78" y="341"/>
                  <a:pt x="78" y="341"/>
                </a:cubicBezTo>
                <a:moveTo>
                  <a:pt x="121" y="298"/>
                </a:moveTo>
                <a:cubicBezTo>
                  <a:pt x="121" y="341"/>
                  <a:pt x="121" y="341"/>
                  <a:pt x="121" y="341"/>
                </a:cubicBezTo>
                <a:moveTo>
                  <a:pt x="163" y="341"/>
                </a:moveTo>
                <a:cubicBezTo>
                  <a:pt x="163" y="298"/>
                  <a:pt x="163" y="298"/>
                  <a:pt x="163" y="298"/>
                </a:cubicBezTo>
                <a:moveTo>
                  <a:pt x="206" y="298"/>
                </a:moveTo>
                <a:cubicBezTo>
                  <a:pt x="206" y="341"/>
                  <a:pt x="206" y="341"/>
                  <a:pt x="206" y="341"/>
                </a:cubicBezTo>
                <a:moveTo>
                  <a:pt x="256" y="298"/>
                </a:moveTo>
                <a:cubicBezTo>
                  <a:pt x="256" y="341"/>
                  <a:pt x="256" y="341"/>
                  <a:pt x="256" y="341"/>
                </a:cubicBezTo>
              </a:path>
            </a:pathLst>
          </a:custGeom>
          <a:noFill/>
          <a:ln w="12700" cap="sq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vert="horz" wrap="square" lIns="89643" tIns="44821" rIns="89643" bIns="44821" numCol="1" anchor="t" anchorCtr="0" compatLnSpc="1">
            <a:prstTxWarp prst="textNoShape">
              <a:avLst/>
            </a:prstTxWarp>
          </a:bodyPr>
          <a:lstStyle/>
          <a:p>
            <a:pPr defTabSz="914344">
              <a:defRPr/>
            </a:pPr>
            <a:endParaRPr lang="en-US" sz="1765">
              <a:solidFill>
                <a:srgbClr val="0078D4"/>
              </a:solidFill>
              <a:latin typeface="Segoe UI Semilight"/>
            </a:endParaRP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6FE1A73E-81BE-47E8-9B91-6389B4F3F2CF}"/>
              </a:ext>
            </a:extLst>
          </p:cNvPr>
          <p:cNvSpPr txBox="1"/>
          <p:nvPr/>
        </p:nvSpPr>
        <p:spPr>
          <a:xfrm>
            <a:off x="7034085" y="6010717"/>
            <a:ext cx="1077976" cy="32316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182880" rtlCol="0" anchor="b" anchorCtr="0">
            <a:spAutoFit/>
          </a:bodyPr>
          <a:lstStyle>
            <a:defPPr>
              <a:defRPr lang="en-US"/>
            </a:defPPr>
            <a:lvl1pPr marR="0" lvl="0" indent="0" algn="ctr" defTabSz="895870" fontAlgn="auto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 kumimoji="0" sz="1000" b="0" i="0" u="none" strike="noStrike" cap="none" spc="0" normalizeH="0" baseline="0">
                <a:ln>
                  <a:noFill/>
                </a:ln>
                <a:gradFill>
                  <a:gsLst>
                    <a:gs pos="8108">
                      <a:schemeClr val="bg1"/>
                    </a:gs>
                    <a:gs pos="23423">
                      <a:schemeClr val="bg1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defTabSz="895848">
              <a:defRPr/>
            </a:pPr>
            <a:r>
              <a:rPr lang="en-US">
                <a:solidFill>
                  <a:prstClr val="black"/>
                </a:solidFill>
              </a:rPr>
              <a:t>CPU</a:t>
            </a:r>
          </a:p>
        </p:txBody>
      </p: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F1589E6C-D85B-49A5-A029-25F932D25DA0}"/>
              </a:ext>
            </a:extLst>
          </p:cNvPr>
          <p:cNvGrpSpPr>
            <a:grpSpLocks noChangeAspect="1"/>
          </p:cNvGrpSpPr>
          <p:nvPr/>
        </p:nvGrpSpPr>
        <p:grpSpPr>
          <a:xfrm>
            <a:off x="9133638" y="5608649"/>
            <a:ext cx="309263" cy="197305"/>
            <a:chOff x="5842028" y="2023300"/>
            <a:chExt cx="518306" cy="330673"/>
          </a:xfrm>
        </p:grpSpPr>
        <p:sp>
          <p:nvSpPr>
            <p:cNvPr id="168" name="Rectangle: Single Corner Rounded 196">
              <a:extLst>
                <a:ext uri="{FF2B5EF4-FFF2-40B4-BE49-F238E27FC236}">
                  <a16:creationId xmlns:a16="http://schemas.microsoft.com/office/drawing/2014/main" id="{0EBD13A4-A072-4B45-AA8B-171873AC9137}"/>
                </a:ext>
              </a:extLst>
            </p:cNvPr>
            <p:cNvSpPr/>
            <p:nvPr/>
          </p:nvSpPr>
          <p:spPr bwMode="auto">
            <a:xfrm>
              <a:off x="5842028" y="2023300"/>
              <a:ext cx="518306" cy="284908"/>
            </a:xfrm>
            <a:prstGeom prst="round1Rect">
              <a:avLst>
                <a:gd name="adj" fmla="val 19322"/>
              </a:avLst>
            </a:prstGeom>
            <a:noFill/>
            <a:ln w="12700" cap="sq">
              <a:solidFill>
                <a:schemeClr val="accent1"/>
              </a:solidFill>
              <a:prstDash val="solid"/>
              <a:miter lim="800000"/>
              <a:headEnd/>
              <a:tailEnd/>
            </a:ln>
          </p:spPr>
          <p:txBody>
            <a:bodyPr rot="0" spcFirstLastPara="0" vertOverflow="overflow" horzOverflow="overflow" vert="horz" wrap="square" lIns="89643" tIns="44821" rIns="89643" bIns="44821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4344">
                <a:defRPr/>
              </a:pPr>
              <a:endParaRPr lang="en-US" sz="1765">
                <a:solidFill>
                  <a:srgbClr val="0078D4"/>
                </a:solidFill>
                <a:latin typeface="Segoe UI Semilight"/>
              </a:endParaRPr>
            </a:p>
          </p:txBody>
        </p:sp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0F27CDDF-C47E-4696-B342-8FA4524C4580}"/>
                </a:ext>
              </a:extLst>
            </p:cNvPr>
            <p:cNvGrpSpPr/>
            <p:nvPr/>
          </p:nvGrpSpPr>
          <p:grpSpPr>
            <a:xfrm>
              <a:off x="5886781" y="2308208"/>
              <a:ext cx="423110" cy="45765"/>
              <a:chOff x="2805041" y="5363936"/>
              <a:chExt cx="937405" cy="125178"/>
            </a:xfrm>
          </p:grpSpPr>
          <p:grpSp>
            <p:nvGrpSpPr>
              <p:cNvPr id="172" name="Group 171">
                <a:extLst>
                  <a:ext uri="{FF2B5EF4-FFF2-40B4-BE49-F238E27FC236}">
                    <a16:creationId xmlns:a16="http://schemas.microsoft.com/office/drawing/2014/main" id="{A6CFC05F-6872-4FBB-89D6-F57EA393605E}"/>
                  </a:ext>
                </a:extLst>
              </p:cNvPr>
              <p:cNvGrpSpPr/>
              <p:nvPr/>
            </p:nvGrpSpPr>
            <p:grpSpPr>
              <a:xfrm>
                <a:off x="2805041" y="5363936"/>
                <a:ext cx="304800" cy="125178"/>
                <a:chOff x="685111" y="5810249"/>
                <a:chExt cx="304800" cy="356348"/>
              </a:xfrm>
            </p:grpSpPr>
            <p:cxnSp>
              <p:nvCxnSpPr>
                <p:cNvPr id="182" name="Straight Connector 181">
                  <a:extLst>
                    <a:ext uri="{FF2B5EF4-FFF2-40B4-BE49-F238E27FC236}">
                      <a16:creationId xmlns:a16="http://schemas.microsoft.com/office/drawing/2014/main" id="{2505F2A8-71FC-44B1-9548-67891F6AD9F5}"/>
                    </a:ext>
                  </a:extLst>
                </p:cNvPr>
                <p:cNvCxnSpPr/>
                <p:nvPr/>
              </p:nvCxnSpPr>
              <p:spPr>
                <a:xfrm>
                  <a:off x="685111" y="5810249"/>
                  <a:ext cx="0" cy="356348"/>
                </a:xfrm>
                <a:prstGeom prst="line">
                  <a:avLst/>
                </a:prstGeom>
                <a:noFill/>
                <a:ln w="12700" cap="sq">
                  <a:solidFill>
                    <a:schemeClr val="accent1"/>
                  </a:solidFill>
                  <a:prstDash val="solid"/>
                  <a:miter lim="800000"/>
                  <a:headEnd/>
                  <a:tailEnd/>
                </a:ln>
              </p:spPr>
            </p:cxnSp>
            <p:cxnSp>
              <p:nvCxnSpPr>
                <p:cNvPr id="183" name="Straight Connector 182">
                  <a:extLst>
                    <a:ext uri="{FF2B5EF4-FFF2-40B4-BE49-F238E27FC236}">
                      <a16:creationId xmlns:a16="http://schemas.microsoft.com/office/drawing/2014/main" id="{B68CCFF2-C2CA-40FD-938D-E22871DAC374}"/>
                    </a:ext>
                  </a:extLst>
                </p:cNvPr>
                <p:cNvCxnSpPr/>
                <p:nvPr/>
              </p:nvCxnSpPr>
              <p:spPr>
                <a:xfrm>
                  <a:off x="837511" y="5810249"/>
                  <a:ext cx="0" cy="356348"/>
                </a:xfrm>
                <a:prstGeom prst="line">
                  <a:avLst/>
                </a:prstGeom>
                <a:noFill/>
                <a:ln w="12700" cap="sq">
                  <a:solidFill>
                    <a:schemeClr val="accent1"/>
                  </a:solidFill>
                  <a:prstDash val="solid"/>
                  <a:miter lim="800000"/>
                  <a:headEnd/>
                  <a:tailEnd/>
                </a:ln>
              </p:spPr>
            </p:cxnSp>
            <p:cxnSp>
              <p:nvCxnSpPr>
                <p:cNvPr id="184" name="Straight Connector 183">
                  <a:extLst>
                    <a:ext uri="{FF2B5EF4-FFF2-40B4-BE49-F238E27FC236}">
                      <a16:creationId xmlns:a16="http://schemas.microsoft.com/office/drawing/2014/main" id="{9AD160C1-8094-4632-9D2B-7130DA283C33}"/>
                    </a:ext>
                  </a:extLst>
                </p:cNvPr>
                <p:cNvCxnSpPr/>
                <p:nvPr/>
              </p:nvCxnSpPr>
              <p:spPr>
                <a:xfrm>
                  <a:off x="989911" y="5810249"/>
                  <a:ext cx="0" cy="356348"/>
                </a:xfrm>
                <a:prstGeom prst="line">
                  <a:avLst/>
                </a:prstGeom>
                <a:noFill/>
                <a:ln w="12700" cap="sq">
                  <a:solidFill>
                    <a:schemeClr val="accent1"/>
                  </a:solidFill>
                  <a:prstDash val="solid"/>
                  <a:miter lim="800000"/>
                  <a:headEnd/>
                  <a:tailEnd/>
                </a:ln>
              </p:spPr>
            </p:cxnSp>
          </p:grpSp>
          <p:grpSp>
            <p:nvGrpSpPr>
              <p:cNvPr id="173" name="Group 172">
                <a:extLst>
                  <a:ext uri="{FF2B5EF4-FFF2-40B4-BE49-F238E27FC236}">
                    <a16:creationId xmlns:a16="http://schemas.microsoft.com/office/drawing/2014/main" id="{8DB1B653-210F-455A-A066-BC56B2684AA8}"/>
                  </a:ext>
                </a:extLst>
              </p:cNvPr>
              <p:cNvGrpSpPr/>
              <p:nvPr/>
            </p:nvGrpSpPr>
            <p:grpSpPr>
              <a:xfrm>
                <a:off x="3437646" y="5363936"/>
                <a:ext cx="304800" cy="125178"/>
                <a:chOff x="685111" y="5810249"/>
                <a:chExt cx="304800" cy="356348"/>
              </a:xfrm>
            </p:grpSpPr>
            <p:cxnSp>
              <p:nvCxnSpPr>
                <p:cNvPr id="174" name="Straight Connector 173">
                  <a:extLst>
                    <a:ext uri="{FF2B5EF4-FFF2-40B4-BE49-F238E27FC236}">
                      <a16:creationId xmlns:a16="http://schemas.microsoft.com/office/drawing/2014/main" id="{37FF5A27-2594-4C54-A550-674D72E5683D}"/>
                    </a:ext>
                  </a:extLst>
                </p:cNvPr>
                <p:cNvCxnSpPr/>
                <p:nvPr/>
              </p:nvCxnSpPr>
              <p:spPr>
                <a:xfrm>
                  <a:off x="685111" y="5810249"/>
                  <a:ext cx="0" cy="356348"/>
                </a:xfrm>
                <a:prstGeom prst="line">
                  <a:avLst/>
                </a:prstGeom>
                <a:noFill/>
                <a:ln w="12700" cap="sq">
                  <a:solidFill>
                    <a:schemeClr val="accent1"/>
                  </a:solidFill>
                  <a:prstDash val="solid"/>
                  <a:miter lim="800000"/>
                  <a:headEnd/>
                  <a:tailEnd/>
                </a:ln>
              </p:spPr>
            </p:cxnSp>
            <p:cxnSp>
              <p:nvCxnSpPr>
                <p:cNvPr id="175" name="Straight Connector 174">
                  <a:extLst>
                    <a:ext uri="{FF2B5EF4-FFF2-40B4-BE49-F238E27FC236}">
                      <a16:creationId xmlns:a16="http://schemas.microsoft.com/office/drawing/2014/main" id="{986524CE-982A-4D4B-93C4-4EE465DA6375}"/>
                    </a:ext>
                  </a:extLst>
                </p:cNvPr>
                <p:cNvCxnSpPr/>
                <p:nvPr/>
              </p:nvCxnSpPr>
              <p:spPr>
                <a:xfrm>
                  <a:off x="837511" y="5810249"/>
                  <a:ext cx="0" cy="356348"/>
                </a:xfrm>
                <a:prstGeom prst="line">
                  <a:avLst/>
                </a:prstGeom>
                <a:noFill/>
                <a:ln w="12700" cap="sq">
                  <a:solidFill>
                    <a:schemeClr val="accent1"/>
                  </a:solidFill>
                  <a:prstDash val="solid"/>
                  <a:miter lim="800000"/>
                  <a:headEnd/>
                  <a:tailEnd/>
                </a:ln>
              </p:spPr>
            </p:cxnSp>
            <p:cxnSp>
              <p:nvCxnSpPr>
                <p:cNvPr id="176" name="Straight Connector 175">
                  <a:extLst>
                    <a:ext uri="{FF2B5EF4-FFF2-40B4-BE49-F238E27FC236}">
                      <a16:creationId xmlns:a16="http://schemas.microsoft.com/office/drawing/2014/main" id="{9560C908-8CA5-4342-B598-14FE5E46A210}"/>
                    </a:ext>
                  </a:extLst>
                </p:cNvPr>
                <p:cNvCxnSpPr/>
                <p:nvPr/>
              </p:nvCxnSpPr>
              <p:spPr>
                <a:xfrm>
                  <a:off x="989911" y="5810249"/>
                  <a:ext cx="0" cy="356348"/>
                </a:xfrm>
                <a:prstGeom prst="line">
                  <a:avLst/>
                </a:prstGeom>
                <a:noFill/>
                <a:ln w="12700" cap="sq">
                  <a:solidFill>
                    <a:schemeClr val="accent1"/>
                  </a:solidFill>
                  <a:prstDash val="solid"/>
                  <a:miter lim="800000"/>
                  <a:headEnd/>
                  <a:tailEnd/>
                </a:ln>
              </p:spPr>
            </p:cxnSp>
          </p:grpSp>
        </p:grp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7766BE03-F969-4068-B164-314FCC3BB390}"/>
                </a:ext>
              </a:extLst>
            </p:cNvPr>
            <p:cNvSpPr/>
            <p:nvPr/>
          </p:nvSpPr>
          <p:spPr bwMode="auto">
            <a:xfrm>
              <a:off x="6135172" y="2083744"/>
              <a:ext cx="158117" cy="164020"/>
            </a:xfrm>
            <a:prstGeom prst="ellipse">
              <a:avLst/>
            </a:prstGeom>
            <a:noFill/>
            <a:ln w="12700" cap="sq">
              <a:solidFill>
                <a:schemeClr val="accent1"/>
              </a:solidFill>
              <a:prstDash val="solid"/>
              <a:miter lim="800000"/>
              <a:headEnd/>
              <a:tailEnd/>
            </a:ln>
          </p:spPr>
          <p:txBody>
            <a:bodyPr rot="0" spcFirstLastPara="0" vertOverflow="overflow" horzOverflow="overflow" vert="horz" wrap="square" lIns="89643" tIns="44821" rIns="89643" bIns="44821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4344">
                <a:defRPr/>
              </a:pPr>
              <a:endParaRPr lang="en-US" sz="1765">
                <a:solidFill>
                  <a:srgbClr val="0078D4"/>
                </a:solidFill>
                <a:latin typeface="Segoe UI Semilight"/>
              </a:endParaRPr>
            </a:p>
          </p:txBody>
        </p:sp>
        <p:sp>
          <p:nvSpPr>
            <p:cNvPr id="171" name="Rectangle 170">
              <a:extLst>
                <a:ext uri="{FF2B5EF4-FFF2-40B4-BE49-F238E27FC236}">
                  <a16:creationId xmlns:a16="http://schemas.microsoft.com/office/drawing/2014/main" id="{9413326E-7322-4307-94CE-4C000F33A329}"/>
                </a:ext>
              </a:extLst>
            </p:cNvPr>
            <p:cNvSpPr/>
            <p:nvPr/>
          </p:nvSpPr>
          <p:spPr bwMode="auto">
            <a:xfrm>
              <a:off x="5911951" y="2129519"/>
              <a:ext cx="156176" cy="80034"/>
            </a:xfrm>
            <a:prstGeom prst="rect">
              <a:avLst/>
            </a:prstGeom>
            <a:noFill/>
            <a:ln w="12700" cap="sq">
              <a:solidFill>
                <a:schemeClr val="accent1"/>
              </a:solidFill>
              <a:prstDash val="solid"/>
              <a:miter lim="800000"/>
              <a:headEnd/>
              <a:tailEnd/>
            </a:ln>
          </p:spPr>
          <p:txBody>
            <a:bodyPr rot="0" spcFirstLastPara="0" vertOverflow="overflow" horzOverflow="overflow" vert="horz" wrap="square" lIns="89643" tIns="44821" rIns="89643" bIns="44821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4344">
                <a:defRPr/>
              </a:pPr>
              <a:endParaRPr lang="en-US" sz="1765">
                <a:solidFill>
                  <a:srgbClr val="0078D4"/>
                </a:solidFill>
                <a:latin typeface="Segoe UI Semilight"/>
              </a:endParaRPr>
            </a:p>
          </p:txBody>
        </p:sp>
      </p:grpSp>
      <p:sp>
        <p:nvSpPr>
          <p:cNvPr id="186" name="TextBox 185">
            <a:extLst>
              <a:ext uri="{FF2B5EF4-FFF2-40B4-BE49-F238E27FC236}">
                <a16:creationId xmlns:a16="http://schemas.microsoft.com/office/drawing/2014/main" id="{92B7D5BA-12F0-4B9E-81D4-2BDF6D9A41B2}"/>
              </a:ext>
            </a:extLst>
          </p:cNvPr>
          <p:cNvSpPr txBox="1"/>
          <p:nvPr/>
        </p:nvSpPr>
        <p:spPr>
          <a:xfrm>
            <a:off x="8396821" y="6010717"/>
            <a:ext cx="1782891" cy="32316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182880" rtlCol="0" anchor="b" anchorCtr="0">
            <a:spAutoFit/>
          </a:bodyPr>
          <a:lstStyle>
            <a:defPPr>
              <a:defRPr lang="en-US"/>
            </a:defPPr>
            <a:lvl1pPr marR="0" lvl="0" indent="0" algn="ctr" defTabSz="895870" fontAlgn="auto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 kumimoji="0" sz="1000" b="0" i="0" u="none" strike="noStrike" cap="none" spc="0" normalizeH="0" baseline="0">
                <a:ln>
                  <a:noFill/>
                </a:ln>
                <a:gradFill>
                  <a:gsLst>
                    <a:gs pos="8108">
                      <a:schemeClr val="bg1"/>
                    </a:gs>
                    <a:gs pos="23423">
                      <a:schemeClr val="bg1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defTabSz="895848">
              <a:defRPr/>
            </a:pPr>
            <a:r>
              <a:rPr lang="en-US">
                <a:solidFill>
                  <a:prstClr val="black"/>
                </a:solidFill>
              </a:rPr>
              <a:t>GPU</a:t>
            </a:r>
          </a:p>
        </p:txBody>
      </p:sp>
      <p:grpSp>
        <p:nvGrpSpPr>
          <p:cNvPr id="187" name="Group 186">
            <a:extLst>
              <a:ext uri="{FF2B5EF4-FFF2-40B4-BE49-F238E27FC236}">
                <a16:creationId xmlns:a16="http://schemas.microsoft.com/office/drawing/2014/main" id="{F12BB1C3-3A71-4836-8BA5-4FBC592B3976}"/>
              </a:ext>
            </a:extLst>
          </p:cNvPr>
          <p:cNvGrpSpPr>
            <a:grpSpLocks noChangeAspect="1"/>
          </p:cNvGrpSpPr>
          <p:nvPr/>
        </p:nvGrpSpPr>
        <p:grpSpPr>
          <a:xfrm>
            <a:off x="10981171" y="5558238"/>
            <a:ext cx="298125" cy="298125"/>
            <a:chOff x="10035278" y="3218678"/>
            <a:chExt cx="247374" cy="247374"/>
          </a:xfrm>
        </p:grpSpPr>
        <p:grpSp>
          <p:nvGrpSpPr>
            <p:cNvPr id="188" name="Group 187">
              <a:extLst>
                <a:ext uri="{FF2B5EF4-FFF2-40B4-BE49-F238E27FC236}">
                  <a16:creationId xmlns:a16="http://schemas.microsoft.com/office/drawing/2014/main" id="{FDDE172E-CCA0-48A8-9D16-80D05EAF9B72}"/>
                </a:ext>
              </a:extLst>
            </p:cNvPr>
            <p:cNvGrpSpPr/>
            <p:nvPr/>
          </p:nvGrpSpPr>
          <p:grpSpPr>
            <a:xfrm>
              <a:off x="10035278" y="3218678"/>
              <a:ext cx="247374" cy="247374"/>
              <a:chOff x="3485441" y="4505566"/>
              <a:chExt cx="712494" cy="712494"/>
            </a:xfrm>
          </p:grpSpPr>
          <p:sp>
            <p:nvSpPr>
              <p:cNvPr id="190" name="Rectangle 189">
                <a:extLst>
                  <a:ext uri="{FF2B5EF4-FFF2-40B4-BE49-F238E27FC236}">
                    <a16:creationId xmlns:a16="http://schemas.microsoft.com/office/drawing/2014/main" id="{50E210A0-6AD9-4423-B364-F7173D35BFF8}"/>
                  </a:ext>
                </a:extLst>
              </p:cNvPr>
              <p:cNvSpPr/>
              <p:nvPr/>
            </p:nvSpPr>
            <p:spPr bwMode="auto">
              <a:xfrm>
                <a:off x="3565593" y="4585718"/>
                <a:ext cx="552190" cy="552190"/>
              </a:xfrm>
              <a:prstGeom prst="rect">
                <a:avLst/>
              </a:prstGeom>
              <a:noFill/>
              <a:ln w="12700" cap="flat" cmpd="sng" algn="ctr">
                <a:solidFill>
                  <a:schemeClr val="accent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449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000">
                  <a:solidFill>
                    <a:srgbClr val="0078D4"/>
                  </a:soli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191" name="Group 190">
                <a:extLst>
                  <a:ext uri="{FF2B5EF4-FFF2-40B4-BE49-F238E27FC236}">
                    <a16:creationId xmlns:a16="http://schemas.microsoft.com/office/drawing/2014/main" id="{5AB875FE-69B2-443A-B915-D1159822C981}"/>
                  </a:ext>
                </a:extLst>
              </p:cNvPr>
              <p:cNvGrpSpPr/>
              <p:nvPr/>
            </p:nvGrpSpPr>
            <p:grpSpPr>
              <a:xfrm>
                <a:off x="3485441" y="4677750"/>
                <a:ext cx="712494" cy="368126"/>
                <a:chOff x="3485441" y="4677750"/>
                <a:chExt cx="712494" cy="368126"/>
              </a:xfrm>
            </p:grpSpPr>
            <p:grpSp>
              <p:nvGrpSpPr>
                <p:cNvPr id="203" name="Group 202">
                  <a:extLst>
                    <a:ext uri="{FF2B5EF4-FFF2-40B4-BE49-F238E27FC236}">
                      <a16:creationId xmlns:a16="http://schemas.microsoft.com/office/drawing/2014/main" id="{0171CC51-861D-492C-9BAA-51702BB72645}"/>
                    </a:ext>
                  </a:extLst>
                </p:cNvPr>
                <p:cNvGrpSpPr/>
                <p:nvPr/>
              </p:nvGrpSpPr>
              <p:grpSpPr>
                <a:xfrm>
                  <a:off x="4117783" y="4677750"/>
                  <a:ext cx="80152" cy="368126"/>
                  <a:chOff x="4117783" y="4677750"/>
                  <a:chExt cx="129006" cy="368126"/>
                </a:xfrm>
              </p:grpSpPr>
              <p:cxnSp>
                <p:nvCxnSpPr>
                  <p:cNvPr id="209" name="Straight Connector 208">
                    <a:extLst>
                      <a:ext uri="{FF2B5EF4-FFF2-40B4-BE49-F238E27FC236}">
                        <a16:creationId xmlns:a16="http://schemas.microsoft.com/office/drawing/2014/main" id="{078CFD8A-50E4-46BB-A252-71FDB5CC5F51}"/>
                      </a:ext>
                    </a:extLst>
                  </p:cNvPr>
                  <p:cNvCxnSpPr/>
                  <p:nvPr/>
                </p:nvCxnSpPr>
                <p:spPr>
                  <a:xfrm>
                    <a:off x="4117783" y="4677750"/>
                    <a:ext cx="129006" cy="0"/>
                  </a:xfrm>
                  <a:prstGeom prst="line">
                    <a:avLst/>
                  </a:prstGeom>
                  <a:noFill/>
                  <a:ln w="12700" cap="flat" cmpd="sng" algn="ctr">
                    <a:solidFill>
                      <a:schemeClr val="accent1"/>
                    </a:solidFill>
                    <a:prstDash val="solid"/>
                    <a:headEnd type="none" w="lg" len="med"/>
                    <a:tailEnd type="none" w="lg" len="med"/>
                  </a:ln>
                  <a:effectLst/>
                </p:spPr>
              </p:cxnSp>
              <p:cxnSp>
                <p:nvCxnSpPr>
                  <p:cNvPr id="210" name="Straight Connector 209">
                    <a:extLst>
                      <a:ext uri="{FF2B5EF4-FFF2-40B4-BE49-F238E27FC236}">
                        <a16:creationId xmlns:a16="http://schemas.microsoft.com/office/drawing/2014/main" id="{DB693FF8-4E91-4B5B-A9AF-E79DB74BCD31}"/>
                      </a:ext>
                    </a:extLst>
                  </p:cNvPr>
                  <p:cNvCxnSpPr/>
                  <p:nvPr/>
                </p:nvCxnSpPr>
                <p:spPr>
                  <a:xfrm>
                    <a:off x="4117783" y="4769781"/>
                    <a:ext cx="129006" cy="0"/>
                  </a:xfrm>
                  <a:prstGeom prst="line">
                    <a:avLst/>
                  </a:prstGeom>
                  <a:noFill/>
                  <a:ln w="12700" cap="flat" cmpd="sng" algn="ctr">
                    <a:solidFill>
                      <a:schemeClr val="accent1"/>
                    </a:solidFill>
                    <a:prstDash val="solid"/>
                    <a:headEnd type="none" w="lg" len="med"/>
                    <a:tailEnd type="none" w="lg" len="med"/>
                  </a:ln>
                  <a:effectLst/>
                </p:spPr>
              </p:cxnSp>
              <p:cxnSp>
                <p:nvCxnSpPr>
                  <p:cNvPr id="211" name="Straight Connector 210">
                    <a:extLst>
                      <a:ext uri="{FF2B5EF4-FFF2-40B4-BE49-F238E27FC236}">
                        <a16:creationId xmlns:a16="http://schemas.microsoft.com/office/drawing/2014/main" id="{6E796289-7621-4807-8F15-401375341D94}"/>
                      </a:ext>
                    </a:extLst>
                  </p:cNvPr>
                  <p:cNvCxnSpPr/>
                  <p:nvPr/>
                </p:nvCxnSpPr>
                <p:spPr>
                  <a:xfrm>
                    <a:off x="4117783" y="4953845"/>
                    <a:ext cx="129006" cy="0"/>
                  </a:xfrm>
                  <a:prstGeom prst="line">
                    <a:avLst/>
                  </a:prstGeom>
                  <a:noFill/>
                  <a:ln w="12700" cap="flat" cmpd="sng" algn="ctr">
                    <a:solidFill>
                      <a:schemeClr val="accent1"/>
                    </a:solidFill>
                    <a:prstDash val="solid"/>
                    <a:headEnd type="none" w="lg" len="med"/>
                    <a:tailEnd type="none" w="lg" len="med"/>
                  </a:ln>
                  <a:effectLst/>
                </p:spPr>
              </p:cxnSp>
              <p:cxnSp>
                <p:nvCxnSpPr>
                  <p:cNvPr id="212" name="Straight Connector 211">
                    <a:extLst>
                      <a:ext uri="{FF2B5EF4-FFF2-40B4-BE49-F238E27FC236}">
                        <a16:creationId xmlns:a16="http://schemas.microsoft.com/office/drawing/2014/main" id="{CE7FA99D-89F9-487E-89D7-7819EE41C335}"/>
                      </a:ext>
                    </a:extLst>
                  </p:cNvPr>
                  <p:cNvCxnSpPr/>
                  <p:nvPr/>
                </p:nvCxnSpPr>
                <p:spPr>
                  <a:xfrm>
                    <a:off x="4117783" y="5045876"/>
                    <a:ext cx="129006" cy="0"/>
                  </a:xfrm>
                  <a:prstGeom prst="line">
                    <a:avLst/>
                  </a:prstGeom>
                  <a:noFill/>
                  <a:ln w="12700" cap="flat" cmpd="sng" algn="ctr">
                    <a:solidFill>
                      <a:schemeClr val="accent1"/>
                    </a:solidFill>
                    <a:prstDash val="solid"/>
                    <a:headEnd type="none" w="lg" len="med"/>
                    <a:tailEnd type="none" w="lg" len="med"/>
                  </a:ln>
                  <a:effectLst/>
                </p:spPr>
              </p:cxnSp>
            </p:grpSp>
            <p:grpSp>
              <p:nvGrpSpPr>
                <p:cNvPr id="204" name="Group 203">
                  <a:extLst>
                    <a:ext uri="{FF2B5EF4-FFF2-40B4-BE49-F238E27FC236}">
                      <a16:creationId xmlns:a16="http://schemas.microsoft.com/office/drawing/2014/main" id="{3557123D-B064-4DF7-B28E-C1D2ACC13AF8}"/>
                    </a:ext>
                  </a:extLst>
                </p:cNvPr>
                <p:cNvGrpSpPr/>
                <p:nvPr/>
              </p:nvGrpSpPr>
              <p:grpSpPr>
                <a:xfrm>
                  <a:off x="3485441" y="4677750"/>
                  <a:ext cx="80152" cy="368126"/>
                  <a:chOff x="4117783" y="4677750"/>
                  <a:chExt cx="129006" cy="368126"/>
                </a:xfrm>
              </p:grpSpPr>
              <p:cxnSp>
                <p:nvCxnSpPr>
                  <p:cNvPr id="205" name="Straight Connector 204">
                    <a:extLst>
                      <a:ext uri="{FF2B5EF4-FFF2-40B4-BE49-F238E27FC236}">
                        <a16:creationId xmlns:a16="http://schemas.microsoft.com/office/drawing/2014/main" id="{BA3C539E-FE4D-4C51-9F31-7E8EB8066A1D}"/>
                      </a:ext>
                    </a:extLst>
                  </p:cNvPr>
                  <p:cNvCxnSpPr/>
                  <p:nvPr/>
                </p:nvCxnSpPr>
                <p:spPr>
                  <a:xfrm>
                    <a:off x="4117783" y="4677750"/>
                    <a:ext cx="129006" cy="0"/>
                  </a:xfrm>
                  <a:prstGeom prst="line">
                    <a:avLst/>
                  </a:prstGeom>
                  <a:noFill/>
                  <a:ln w="12700" cap="flat" cmpd="sng" algn="ctr">
                    <a:solidFill>
                      <a:schemeClr val="accent1"/>
                    </a:solidFill>
                    <a:prstDash val="solid"/>
                    <a:headEnd type="none" w="lg" len="med"/>
                    <a:tailEnd type="none" w="lg" len="med"/>
                  </a:ln>
                  <a:effectLst/>
                </p:spPr>
              </p:cxnSp>
              <p:cxnSp>
                <p:nvCxnSpPr>
                  <p:cNvPr id="206" name="Straight Connector 205">
                    <a:extLst>
                      <a:ext uri="{FF2B5EF4-FFF2-40B4-BE49-F238E27FC236}">
                        <a16:creationId xmlns:a16="http://schemas.microsoft.com/office/drawing/2014/main" id="{2843EBEF-B48D-41D6-A678-4660F48E1282}"/>
                      </a:ext>
                    </a:extLst>
                  </p:cNvPr>
                  <p:cNvCxnSpPr/>
                  <p:nvPr/>
                </p:nvCxnSpPr>
                <p:spPr>
                  <a:xfrm>
                    <a:off x="4117783" y="4769781"/>
                    <a:ext cx="129006" cy="0"/>
                  </a:xfrm>
                  <a:prstGeom prst="line">
                    <a:avLst/>
                  </a:prstGeom>
                  <a:noFill/>
                  <a:ln w="12700" cap="flat" cmpd="sng" algn="ctr">
                    <a:solidFill>
                      <a:schemeClr val="accent1"/>
                    </a:solidFill>
                    <a:prstDash val="solid"/>
                    <a:headEnd type="none" w="lg" len="med"/>
                    <a:tailEnd type="none" w="lg" len="med"/>
                  </a:ln>
                  <a:effectLst/>
                </p:spPr>
              </p:cxnSp>
              <p:cxnSp>
                <p:nvCxnSpPr>
                  <p:cNvPr id="207" name="Straight Connector 206">
                    <a:extLst>
                      <a:ext uri="{FF2B5EF4-FFF2-40B4-BE49-F238E27FC236}">
                        <a16:creationId xmlns:a16="http://schemas.microsoft.com/office/drawing/2014/main" id="{AB234DF9-C7A8-4767-B671-4B340D1206A2}"/>
                      </a:ext>
                    </a:extLst>
                  </p:cNvPr>
                  <p:cNvCxnSpPr/>
                  <p:nvPr/>
                </p:nvCxnSpPr>
                <p:spPr>
                  <a:xfrm>
                    <a:off x="4117783" y="4953845"/>
                    <a:ext cx="129006" cy="0"/>
                  </a:xfrm>
                  <a:prstGeom prst="line">
                    <a:avLst/>
                  </a:prstGeom>
                  <a:noFill/>
                  <a:ln w="12700" cap="flat" cmpd="sng" algn="ctr">
                    <a:solidFill>
                      <a:schemeClr val="accent1"/>
                    </a:solidFill>
                    <a:prstDash val="solid"/>
                    <a:headEnd type="none" w="lg" len="med"/>
                    <a:tailEnd type="none" w="lg" len="med"/>
                  </a:ln>
                  <a:effectLst/>
                </p:spPr>
              </p:cxnSp>
              <p:cxnSp>
                <p:nvCxnSpPr>
                  <p:cNvPr id="208" name="Straight Connector 207">
                    <a:extLst>
                      <a:ext uri="{FF2B5EF4-FFF2-40B4-BE49-F238E27FC236}">
                        <a16:creationId xmlns:a16="http://schemas.microsoft.com/office/drawing/2014/main" id="{BC6A10DF-481C-4F92-9542-1E55F333B3D6}"/>
                      </a:ext>
                    </a:extLst>
                  </p:cNvPr>
                  <p:cNvCxnSpPr/>
                  <p:nvPr/>
                </p:nvCxnSpPr>
                <p:spPr>
                  <a:xfrm>
                    <a:off x="4117783" y="5045876"/>
                    <a:ext cx="129006" cy="0"/>
                  </a:xfrm>
                  <a:prstGeom prst="line">
                    <a:avLst/>
                  </a:prstGeom>
                  <a:noFill/>
                  <a:ln w="12700" cap="flat" cmpd="sng" algn="ctr">
                    <a:solidFill>
                      <a:schemeClr val="accent1"/>
                    </a:solidFill>
                    <a:prstDash val="solid"/>
                    <a:headEnd type="none" w="lg" len="med"/>
                    <a:tailEnd type="none" w="lg" len="med"/>
                  </a:ln>
                  <a:effectLst/>
                </p:spPr>
              </p:cxnSp>
            </p:grpSp>
          </p:grpSp>
          <p:grpSp>
            <p:nvGrpSpPr>
              <p:cNvPr id="192" name="Group 191">
                <a:extLst>
                  <a:ext uri="{FF2B5EF4-FFF2-40B4-BE49-F238E27FC236}">
                    <a16:creationId xmlns:a16="http://schemas.microsoft.com/office/drawing/2014/main" id="{60AC54D5-7697-4009-892C-65FEA2B28659}"/>
                  </a:ext>
                </a:extLst>
              </p:cNvPr>
              <p:cNvGrpSpPr/>
              <p:nvPr/>
            </p:nvGrpSpPr>
            <p:grpSpPr>
              <a:xfrm rot="5400000">
                <a:off x="3480396" y="4677750"/>
                <a:ext cx="712494" cy="368126"/>
                <a:chOff x="3485441" y="4677750"/>
                <a:chExt cx="712494" cy="368126"/>
              </a:xfrm>
            </p:grpSpPr>
            <p:grpSp>
              <p:nvGrpSpPr>
                <p:cNvPr id="193" name="Group 192">
                  <a:extLst>
                    <a:ext uri="{FF2B5EF4-FFF2-40B4-BE49-F238E27FC236}">
                      <a16:creationId xmlns:a16="http://schemas.microsoft.com/office/drawing/2014/main" id="{8782A210-FE79-4D95-9BB8-6C87F856EA67}"/>
                    </a:ext>
                  </a:extLst>
                </p:cNvPr>
                <p:cNvGrpSpPr/>
                <p:nvPr/>
              </p:nvGrpSpPr>
              <p:grpSpPr>
                <a:xfrm>
                  <a:off x="4117783" y="4677750"/>
                  <a:ext cx="80152" cy="368126"/>
                  <a:chOff x="4117783" y="4677750"/>
                  <a:chExt cx="129006" cy="368126"/>
                </a:xfrm>
              </p:grpSpPr>
              <p:cxnSp>
                <p:nvCxnSpPr>
                  <p:cNvPr id="199" name="Straight Connector 198">
                    <a:extLst>
                      <a:ext uri="{FF2B5EF4-FFF2-40B4-BE49-F238E27FC236}">
                        <a16:creationId xmlns:a16="http://schemas.microsoft.com/office/drawing/2014/main" id="{F0472AC2-BE03-4EA0-89C5-910A74B02309}"/>
                      </a:ext>
                    </a:extLst>
                  </p:cNvPr>
                  <p:cNvCxnSpPr/>
                  <p:nvPr/>
                </p:nvCxnSpPr>
                <p:spPr>
                  <a:xfrm>
                    <a:off x="4117783" y="4677750"/>
                    <a:ext cx="129006" cy="0"/>
                  </a:xfrm>
                  <a:prstGeom prst="line">
                    <a:avLst/>
                  </a:prstGeom>
                  <a:noFill/>
                  <a:ln w="12700" cap="flat" cmpd="sng" algn="ctr">
                    <a:solidFill>
                      <a:schemeClr val="accent1"/>
                    </a:solidFill>
                    <a:prstDash val="solid"/>
                    <a:headEnd type="none" w="lg" len="med"/>
                    <a:tailEnd type="none" w="lg" len="med"/>
                  </a:ln>
                  <a:effectLst/>
                </p:spPr>
              </p:cxnSp>
              <p:cxnSp>
                <p:nvCxnSpPr>
                  <p:cNvPr id="200" name="Straight Connector 199">
                    <a:extLst>
                      <a:ext uri="{FF2B5EF4-FFF2-40B4-BE49-F238E27FC236}">
                        <a16:creationId xmlns:a16="http://schemas.microsoft.com/office/drawing/2014/main" id="{7D90B141-6893-406A-AFC2-9F833E199F79}"/>
                      </a:ext>
                    </a:extLst>
                  </p:cNvPr>
                  <p:cNvCxnSpPr/>
                  <p:nvPr/>
                </p:nvCxnSpPr>
                <p:spPr>
                  <a:xfrm>
                    <a:off x="4117783" y="4769781"/>
                    <a:ext cx="129006" cy="0"/>
                  </a:xfrm>
                  <a:prstGeom prst="line">
                    <a:avLst/>
                  </a:prstGeom>
                  <a:noFill/>
                  <a:ln w="12700" cap="flat" cmpd="sng" algn="ctr">
                    <a:solidFill>
                      <a:schemeClr val="accent1"/>
                    </a:solidFill>
                    <a:prstDash val="solid"/>
                    <a:headEnd type="none" w="lg" len="med"/>
                    <a:tailEnd type="none" w="lg" len="med"/>
                  </a:ln>
                  <a:effectLst/>
                </p:spPr>
              </p:cxnSp>
              <p:cxnSp>
                <p:nvCxnSpPr>
                  <p:cNvPr id="201" name="Straight Connector 200">
                    <a:extLst>
                      <a:ext uri="{FF2B5EF4-FFF2-40B4-BE49-F238E27FC236}">
                        <a16:creationId xmlns:a16="http://schemas.microsoft.com/office/drawing/2014/main" id="{CCB5D60F-2F25-4768-B881-CE34355F466D}"/>
                      </a:ext>
                    </a:extLst>
                  </p:cNvPr>
                  <p:cNvCxnSpPr/>
                  <p:nvPr/>
                </p:nvCxnSpPr>
                <p:spPr>
                  <a:xfrm>
                    <a:off x="4117783" y="4953845"/>
                    <a:ext cx="129006" cy="0"/>
                  </a:xfrm>
                  <a:prstGeom prst="line">
                    <a:avLst/>
                  </a:prstGeom>
                  <a:noFill/>
                  <a:ln w="12700" cap="flat" cmpd="sng" algn="ctr">
                    <a:solidFill>
                      <a:schemeClr val="accent1"/>
                    </a:solidFill>
                    <a:prstDash val="solid"/>
                    <a:headEnd type="none" w="lg" len="med"/>
                    <a:tailEnd type="none" w="lg" len="med"/>
                  </a:ln>
                  <a:effectLst/>
                </p:spPr>
              </p:cxnSp>
              <p:cxnSp>
                <p:nvCxnSpPr>
                  <p:cNvPr id="202" name="Straight Connector 201">
                    <a:extLst>
                      <a:ext uri="{FF2B5EF4-FFF2-40B4-BE49-F238E27FC236}">
                        <a16:creationId xmlns:a16="http://schemas.microsoft.com/office/drawing/2014/main" id="{E5E65E6C-167C-4365-9297-66C6732583FC}"/>
                      </a:ext>
                    </a:extLst>
                  </p:cNvPr>
                  <p:cNvCxnSpPr/>
                  <p:nvPr/>
                </p:nvCxnSpPr>
                <p:spPr>
                  <a:xfrm>
                    <a:off x="4117783" y="5045876"/>
                    <a:ext cx="129006" cy="0"/>
                  </a:xfrm>
                  <a:prstGeom prst="line">
                    <a:avLst/>
                  </a:prstGeom>
                  <a:noFill/>
                  <a:ln w="12700" cap="flat" cmpd="sng" algn="ctr">
                    <a:solidFill>
                      <a:schemeClr val="accent1"/>
                    </a:solidFill>
                    <a:prstDash val="solid"/>
                    <a:headEnd type="none" w="lg" len="med"/>
                    <a:tailEnd type="none" w="lg" len="med"/>
                  </a:ln>
                  <a:effectLst/>
                </p:spPr>
              </p:cxnSp>
            </p:grpSp>
            <p:grpSp>
              <p:nvGrpSpPr>
                <p:cNvPr id="194" name="Group 193">
                  <a:extLst>
                    <a:ext uri="{FF2B5EF4-FFF2-40B4-BE49-F238E27FC236}">
                      <a16:creationId xmlns:a16="http://schemas.microsoft.com/office/drawing/2014/main" id="{55E3BBBC-AE0C-48B0-BFF3-A8D6F216B62D}"/>
                    </a:ext>
                  </a:extLst>
                </p:cNvPr>
                <p:cNvGrpSpPr/>
                <p:nvPr/>
              </p:nvGrpSpPr>
              <p:grpSpPr>
                <a:xfrm>
                  <a:off x="3485441" y="4677750"/>
                  <a:ext cx="80152" cy="368126"/>
                  <a:chOff x="4117783" y="4677750"/>
                  <a:chExt cx="129006" cy="368126"/>
                </a:xfrm>
              </p:grpSpPr>
              <p:cxnSp>
                <p:nvCxnSpPr>
                  <p:cNvPr id="195" name="Straight Connector 194">
                    <a:extLst>
                      <a:ext uri="{FF2B5EF4-FFF2-40B4-BE49-F238E27FC236}">
                        <a16:creationId xmlns:a16="http://schemas.microsoft.com/office/drawing/2014/main" id="{94FBD7ED-33C3-4DE3-AF23-FE37B78CB3EA}"/>
                      </a:ext>
                    </a:extLst>
                  </p:cNvPr>
                  <p:cNvCxnSpPr/>
                  <p:nvPr/>
                </p:nvCxnSpPr>
                <p:spPr>
                  <a:xfrm>
                    <a:off x="4117783" y="4677750"/>
                    <a:ext cx="129006" cy="0"/>
                  </a:xfrm>
                  <a:prstGeom prst="line">
                    <a:avLst/>
                  </a:prstGeom>
                  <a:noFill/>
                  <a:ln w="12700" cap="flat" cmpd="sng" algn="ctr">
                    <a:solidFill>
                      <a:schemeClr val="accent1"/>
                    </a:solidFill>
                    <a:prstDash val="solid"/>
                    <a:headEnd type="none" w="lg" len="med"/>
                    <a:tailEnd type="none" w="lg" len="med"/>
                  </a:ln>
                  <a:effectLst/>
                </p:spPr>
              </p:cxnSp>
              <p:cxnSp>
                <p:nvCxnSpPr>
                  <p:cNvPr id="196" name="Straight Connector 195">
                    <a:extLst>
                      <a:ext uri="{FF2B5EF4-FFF2-40B4-BE49-F238E27FC236}">
                        <a16:creationId xmlns:a16="http://schemas.microsoft.com/office/drawing/2014/main" id="{FAE6D604-2197-4D10-BAF0-90C6DA6B833B}"/>
                      </a:ext>
                    </a:extLst>
                  </p:cNvPr>
                  <p:cNvCxnSpPr/>
                  <p:nvPr/>
                </p:nvCxnSpPr>
                <p:spPr>
                  <a:xfrm>
                    <a:off x="4117783" y="4769781"/>
                    <a:ext cx="129006" cy="0"/>
                  </a:xfrm>
                  <a:prstGeom prst="line">
                    <a:avLst/>
                  </a:prstGeom>
                  <a:noFill/>
                  <a:ln w="12700" cap="flat" cmpd="sng" algn="ctr">
                    <a:solidFill>
                      <a:schemeClr val="accent1"/>
                    </a:solidFill>
                    <a:prstDash val="solid"/>
                    <a:headEnd type="none" w="lg" len="med"/>
                    <a:tailEnd type="none" w="lg" len="med"/>
                  </a:ln>
                  <a:effectLst/>
                </p:spPr>
              </p:cxnSp>
              <p:cxnSp>
                <p:nvCxnSpPr>
                  <p:cNvPr id="197" name="Straight Connector 196">
                    <a:extLst>
                      <a:ext uri="{FF2B5EF4-FFF2-40B4-BE49-F238E27FC236}">
                        <a16:creationId xmlns:a16="http://schemas.microsoft.com/office/drawing/2014/main" id="{B9F508B6-59C0-4F9A-99A0-985ED89F3646}"/>
                      </a:ext>
                    </a:extLst>
                  </p:cNvPr>
                  <p:cNvCxnSpPr/>
                  <p:nvPr/>
                </p:nvCxnSpPr>
                <p:spPr>
                  <a:xfrm>
                    <a:off x="4117783" y="4953845"/>
                    <a:ext cx="129006" cy="0"/>
                  </a:xfrm>
                  <a:prstGeom prst="line">
                    <a:avLst/>
                  </a:prstGeom>
                  <a:noFill/>
                  <a:ln w="12700" cap="flat" cmpd="sng" algn="ctr">
                    <a:solidFill>
                      <a:schemeClr val="accent1"/>
                    </a:solidFill>
                    <a:prstDash val="solid"/>
                    <a:headEnd type="none" w="lg" len="med"/>
                    <a:tailEnd type="none" w="lg" len="med"/>
                  </a:ln>
                  <a:effectLst/>
                </p:spPr>
              </p:cxnSp>
              <p:cxnSp>
                <p:nvCxnSpPr>
                  <p:cNvPr id="198" name="Straight Connector 197">
                    <a:extLst>
                      <a:ext uri="{FF2B5EF4-FFF2-40B4-BE49-F238E27FC236}">
                        <a16:creationId xmlns:a16="http://schemas.microsoft.com/office/drawing/2014/main" id="{8F98325B-1020-4688-A930-9D49811C0914}"/>
                      </a:ext>
                    </a:extLst>
                  </p:cNvPr>
                  <p:cNvCxnSpPr/>
                  <p:nvPr/>
                </p:nvCxnSpPr>
                <p:spPr>
                  <a:xfrm>
                    <a:off x="4117783" y="5045876"/>
                    <a:ext cx="129006" cy="0"/>
                  </a:xfrm>
                  <a:prstGeom prst="line">
                    <a:avLst/>
                  </a:prstGeom>
                  <a:noFill/>
                  <a:ln w="12700" cap="flat" cmpd="sng" algn="ctr">
                    <a:solidFill>
                      <a:schemeClr val="accent1"/>
                    </a:solidFill>
                    <a:prstDash val="solid"/>
                    <a:headEnd type="none" w="lg" len="med"/>
                    <a:tailEnd type="none" w="lg" len="med"/>
                  </a:ln>
                  <a:effectLst/>
                </p:spPr>
              </p:cxnSp>
            </p:grpSp>
          </p:grpSp>
        </p:grpSp>
        <p:sp>
          <p:nvSpPr>
            <p:cNvPr id="189" name="Freeform: Shape 520">
              <a:extLst>
                <a:ext uri="{FF2B5EF4-FFF2-40B4-BE49-F238E27FC236}">
                  <a16:creationId xmlns:a16="http://schemas.microsoft.com/office/drawing/2014/main" id="{DB42716A-4DDB-4CCB-84A9-BB3F2A820501}"/>
                </a:ext>
              </a:extLst>
            </p:cNvPr>
            <p:cNvSpPr/>
            <p:nvPr/>
          </p:nvSpPr>
          <p:spPr bwMode="auto">
            <a:xfrm>
              <a:off x="10124345" y="3293573"/>
              <a:ext cx="71612" cy="91319"/>
            </a:xfrm>
            <a:custGeom>
              <a:avLst/>
              <a:gdLst>
                <a:gd name="connsiteX0" fmla="*/ 699778 w 974972"/>
                <a:gd name="connsiteY0" fmla="*/ 0 h 1504393"/>
                <a:gd name="connsiteX1" fmla="*/ 502371 w 974972"/>
                <a:gd name="connsiteY1" fmla="*/ 571355 h 1504393"/>
                <a:gd name="connsiteX2" fmla="*/ 597565 w 974972"/>
                <a:gd name="connsiteY2" fmla="*/ 571355 h 1504393"/>
                <a:gd name="connsiteX3" fmla="*/ 629015 w 974972"/>
                <a:gd name="connsiteY3" fmla="*/ 571355 h 1504393"/>
                <a:gd name="connsiteX4" fmla="*/ 974972 w 974972"/>
                <a:gd name="connsiteY4" fmla="*/ 571355 h 1504393"/>
                <a:gd name="connsiteX5" fmla="*/ 275193 w 974972"/>
                <a:gd name="connsiteY5" fmla="*/ 1504393 h 1504393"/>
                <a:gd name="connsiteX6" fmla="*/ 472601 w 974972"/>
                <a:gd name="connsiteY6" fmla="*/ 933038 h 1504393"/>
                <a:gd name="connsiteX7" fmla="*/ 377407 w 974972"/>
                <a:gd name="connsiteY7" fmla="*/ 933038 h 1504393"/>
                <a:gd name="connsiteX8" fmla="*/ 349889 w 974972"/>
                <a:gd name="connsiteY8" fmla="*/ 933038 h 1504393"/>
                <a:gd name="connsiteX9" fmla="*/ 0 w 974972"/>
                <a:gd name="connsiteY9" fmla="*/ 933038 h 1504393"/>
                <a:gd name="connsiteX10" fmla="*/ 699778 w 974972"/>
                <a:gd name="connsiteY10" fmla="*/ 0 h 1504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74972" h="1504393">
                  <a:moveTo>
                    <a:pt x="699778" y="0"/>
                  </a:moveTo>
                  <a:lnTo>
                    <a:pt x="502371" y="571355"/>
                  </a:lnTo>
                  <a:lnTo>
                    <a:pt x="597565" y="571355"/>
                  </a:lnTo>
                  <a:lnTo>
                    <a:pt x="629015" y="571355"/>
                  </a:lnTo>
                  <a:lnTo>
                    <a:pt x="974972" y="571355"/>
                  </a:lnTo>
                  <a:lnTo>
                    <a:pt x="275193" y="1504393"/>
                  </a:lnTo>
                  <a:lnTo>
                    <a:pt x="472601" y="933038"/>
                  </a:lnTo>
                  <a:lnTo>
                    <a:pt x="377407" y="933038"/>
                  </a:lnTo>
                  <a:lnTo>
                    <a:pt x="349889" y="933038"/>
                  </a:lnTo>
                  <a:lnTo>
                    <a:pt x="0" y="933038"/>
                  </a:lnTo>
                  <a:lnTo>
                    <a:pt x="699778" y="0"/>
                  </a:lnTo>
                  <a:close/>
                </a:path>
              </a:pathLst>
            </a:custGeom>
            <a:noFill/>
            <a:ln w="12700" cap="flat" cmpd="sng" algn="ctr">
              <a:solidFill>
                <a:schemeClr val="accent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49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>
                <a:solidFill>
                  <a:srgbClr val="0078D4"/>
                </a:solidFill>
                <a:latin typeface="Segoe UI"/>
                <a:cs typeface="Segoe UI" pitchFamily="34" charset="0"/>
              </a:endParaRPr>
            </a:p>
          </p:txBody>
        </p:sp>
      </p:grpSp>
      <p:sp>
        <p:nvSpPr>
          <p:cNvPr id="213" name="TextBox 212">
            <a:extLst>
              <a:ext uri="{FF2B5EF4-FFF2-40B4-BE49-F238E27FC236}">
                <a16:creationId xmlns:a16="http://schemas.microsoft.com/office/drawing/2014/main" id="{895B2A3A-1C0D-48C0-A490-7F363BC48674}"/>
              </a:ext>
            </a:extLst>
          </p:cNvPr>
          <p:cNvSpPr txBox="1"/>
          <p:nvPr/>
        </p:nvSpPr>
        <p:spPr>
          <a:xfrm>
            <a:off x="10938516" y="6010716"/>
            <a:ext cx="383435" cy="32316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182880" rtlCol="0" anchor="b" anchorCtr="0">
            <a:spAutoFit/>
          </a:bodyPr>
          <a:lstStyle>
            <a:defPPr>
              <a:defRPr lang="en-US"/>
            </a:defPPr>
            <a:lvl1pPr marR="0" lvl="0" indent="0" algn="ctr" defTabSz="895870" fontAlgn="auto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 kumimoji="0" sz="1000" b="0" i="0" u="none" strike="noStrike" cap="none" spc="0" normalizeH="0" baseline="0">
                <a:ln>
                  <a:noFill/>
                </a:ln>
                <a:gradFill>
                  <a:gsLst>
                    <a:gs pos="8108">
                      <a:schemeClr val="bg1"/>
                    </a:gs>
                    <a:gs pos="23423">
                      <a:schemeClr val="bg1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defTabSz="895848">
              <a:defRPr/>
            </a:pPr>
            <a:r>
              <a:rPr lang="en-US">
                <a:solidFill>
                  <a:prstClr val="black"/>
                </a:solidFill>
              </a:rPr>
              <a:t>FPGA</a:t>
            </a:r>
          </a:p>
        </p:txBody>
      </p:sp>
      <p:grpSp>
        <p:nvGrpSpPr>
          <p:cNvPr id="214" name="Group 213">
            <a:extLst>
              <a:ext uri="{FF2B5EF4-FFF2-40B4-BE49-F238E27FC236}">
                <a16:creationId xmlns:a16="http://schemas.microsoft.com/office/drawing/2014/main" id="{34F56827-1B06-46DD-8D74-AE66839D529C}"/>
              </a:ext>
            </a:extLst>
          </p:cNvPr>
          <p:cNvGrpSpPr/>
          <p:nvPr/>
        </p:nvGrpSpPr>
        <p:grpSpPr>
          <a:xfrm>
            <a:off x="10955586" y="2548593"/>
            <a:ext cx="349295" cy="297139"/>
            <a:chOff x="11238522" y="2214151"/>
            <a:chExt cx="394713" cy="335774"/>
          </a:xfrm>
        </p:grpSpPr>
        <p:grpSp>
          <p:nvGrpSpPr>
            <p:cNvPr id="215" name="Group 214">
              <a:extLst>
                <a:ext uri="{FF2B5EF4-FFF2-40B4-BE49-F238E27FC236}">
                  <a16:creationId xmlns:a16="http://schemas.microsoft.com/office/drawing/2014/main" id="{2B6A8F73-FE58-4613-8963-9F17CAAF49FE}"/>
                </a:ext>
              </a:extLst>
            </p:cNvPr>
            <p:cNvGrpSpPr/>
            <p:nvPr/>
          </p:nvGrpSpPr>
          <p:grpSpPr>
            <a:xfrm>
              <a:off x="11238522" y="2214151"/>
              <a:ext cx="394713" cy="335774"/>
              <a:chOff x="2107244" y="1575258"/>
              <a:chExt cx="310993" cy="264555"/>
            </a:xfrm>
          </p:grpSpPr>
          <p:grpSp>
            <p:nvGrpSpPr>
              <p:cNvPr id="218" name="Group 217">
                <a:extLst>
                  <a:ext uri="{FF2B5EF4-FFF2-40B4-BE49-F238E27FC236}">
                    <a16:creationId xmlns:a16="http://schemas.microsoft.com/office/drawing/2014/main" id="{CB346C75-4C25-47CF-8FA5-CA36C6E06A7C}"/>
                  </a:ext>
                </a:extLst>
              </p:cNvPr>
              <p:cNvGrpSpPr/>
              <p:nvPr/>
            </p:nvGrpSpPr>
            <p:grpSpPr>
              <a:xfrm>
                <a:off x="2107244" y="1575258"/>
                <a:ext cx="310993" cy="264555"/>
                <a:chOff x="2107244" y="1575258"/>
                <a:chExt cx="310993" cy="264555"/>
              </a:xfrm>
            </p:grpSpPr>
            <p:sp>
              <p:nvSpPr>
                <p:cNvPr id="223" name="Rectangle 9">
                  <a:extLst>
                    <a:ext uri="{FF2B5EF4-FFF2-40B4-BE49-F238E27FC236}">
                      <a16:creationId xmlns:a16="http://schemas.microsoft.com/office/drawing/2014/main" id="{306A5CE3-2025-4D08-B88C-7110D27D604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07244" y="1575258"/>
                  <a:ext cx="310993" cy="264555"/>
                </a:xfrm>
                <a:prstGeom prst="rect">
                  <a:avLst/>
                </a:prstGeom>
                <a:noFill/>
                <a:ln w="12700" cap="flat">
                  <a:solidFill>
                    <a:schemeClr val="accent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719">
                    <a:defRPr/>
                  </a:pPr>
                  <a:endParaRPr lang="en-US">
                    <a:solidFill>
                      <a:srgbClr val="3F3F3F"/>
                    </a:solidFill>
                    <a:latin typeface="Segoe UI"/>
                  </a:endParaRPr>
                </a:p>
              </p:txBody>
            </p:sp>
            <p:sp>
              <p:nvSpPr>
                <p:cNvPr id="224" name="Line 10">
                  <a:extLst>
                    <a:ext uri="{FF2B5EF4-FFF2-40B4-BE49-F238E27FC236}">
                      <a16:creationId xmlns:a16="http://schemas.microsoft.com/office/drawing/2014/main" id="{D60FF9B9-5DBC-44D7-A11E-F36F64E1193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2107244" y="1647026"/>
                  <a:ext cx="310993" cy="0"/>
                </a:xfrm>
                <a:prstGeom prst="line">
                  <a:avLst/>
                </a:prstGeom>
                <a:noFill/>
                <a:ln w="12700" cap="flat">
                  <a:solidFill>
                    <a:schemeClr val="accent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719">
                    <a:defRPr/>
                  </a:pPr>
                  <a:endParaRPr lang="en-US">
                    <a:solidFill>
                      <a:srgbClr val="3F3F3F"/>
                    </a:solidFill>
                    <a:latin typeface="Segoe UI"/>
                  </a:endParaRPr>
                </a:p>
              </p:txBody>
            </p:sp>
          </p:grpSp>
          <p:grpSp>
            <p:nvGrpSpPr>
              <p:cNvPr id="219" name="Group 218">
                <a:extLst>
                  <a:ext uri="{FF2B5EF4-FFF2-40B4-BE49-F238E27FC236}">
                    <a16:creationId xmlns:a16="http://schemas.microsoft.com/office/drawing/2014/main" id="{BCEA713D-9ABF-4284-9314-8FF381DD7A53}"/>
                  </a:ext>
                </a:extLst>
              </p:cNvPr>
              <p:cNvGrpSpPr/>
              <p:nvPr/>
            </p:nvGrpSpPr>
            <p:grpSpPr>
              <a:xfrm>
                <a:off x="2287367" y="1599181"/>
                <a:ext cx="95690" cy="23923"/>
                <a:chOff x="2287367" y="1599181"/>
                <a:chExt cx="95690" cy="23923"/>
              </a:xfrm>
            </p:grpSpPr>
            <p:sp>
              <p:nvSpPr>
                <p:cNvPr id="220" name="Oval 11">
                  <a:extLst>
                    <a:ext uri="{FF2B5EF4-FFF2-40B4-BE49-F238E27FC236}">
                      <a16:creationId xmlns:a16="http://schemas.microsoft.com/office/drawing/2014/main" id="{BF59F3E1-C1B4-4566-A1F5-CF0919D34AD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87367" y="1599181"/>
                  <a:ext cx="23923" cy="23923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accent1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719">
                    <a:defRPr/>
                  </a:pPr>
                  <a:endParaRPr lang="en-US">
                    <a:solidFill>
                      <a:srgbClr val="3F3F3F"/>
                    </a:solidFill>
                    <a:latin typeface="Segoe UI"/>
                  </a:endParaRPr>
                </a:p>
              </p:txBody>
            </p:sp>
            <p:sp>
              <p:nvSpPr>
                <p:cNvPr id="221" name="Oval 12">
                  <a:extLst>
                    <a:ext uri="{FF2B5EF4-FFF2-40B4-BE49-F238E27FC236}">
                      <a16:creationId xmlns:a16="http://schemas.microsoft.com/office/drawing/2014/main" id="{2DCDB951-97C5-4F85-887D-914F538768F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22547" y="1599181"/>
                  <a:ext cx="23923" cy="23923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accent1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719">
                    <a:defRPr/>
                  </a:pPr>
                  <a:endParaRPr lang="en-US">
                    <a:solidFill>
                      <a:srgbClr val="3F3F3F"/>
                    </a:solidFill>
                    <a:latin typeface="Segoe UI"/>
                  </a:endParaRPr>
                </a:p>
              </p:txBody>
            </p:sp>
            <p:sp>
              <p:nvSpPr>
                <p:cNvPr id="222" name="Oval 13">
                  <a:extLst>
                    <a:ext uri="{FF2B5EF4-FFF2-40B4-BE49-F238E27FC236}">
                      <a16:creationId xmlns:a16="http://schemas.microsoft.com/office/drawing/2014/main" id="{368B8EB7-C118-43B2-B50D-14CFA4F6F7A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59134" y="1599181"/>
                  <a:ext cx="23923" cy="23923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accent1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719">
                    <a:defRPr/>
                  </a:pPr>
                  <a:endParaRPr lang="en-US">
                    <a:solidFill>
                      <a:srgbClr val="3F3F3F"/>
                    </a:solidFill>
                    <a:latin typeface="Segoe UI"/>
                  </a:endParaRPr>
                </a:p>
              </p:txBody>
            </p:sp>
          </p:grpSp>
        </p:grpSp>
        <p:sp>
          <p:nvSpPr>
            <p:cNvPr id="216" name="Freeform 422">
              <a:extLst>
                <a:ext uri="{FF2B5EF4-FFF2-40B4-BE49-F238E27FC236}">
                  <a16:creationId xmlns:a16="http://schemas.microsoft.com/office/drawing/2014/main" id="{836A60DE-1D99-4648-9037-319B2080FAF1}"/>
                </a:ext>
              </a:extLst>
            </p:cNvPr>
            <p:cNvSpPr/>
            <p:nvPr/>
          </p:nvSpPr>
          <p:spPr bwMode="auto">
            <a:xfrm flipH="1">
              <a:off x="11292455" y="2354178"/>
              <a:ext cx="84926" cy="139515"/>
            </a:xfrm>
            <a:custGeom>
              <a:avLst/>
              <a:gdLst>
                <a:gd name="connsiteX0" fmla="*/ 250825 w 250825"/>
                <a:gd name="connsiteY0" fmla="*/ 0 h 269875"/>
                <a:gd name="connsiteX1" fmla="*/ 0 w 250825"/>
                <a:gd name="connsiteY1" fmla="*/ 142875 h 269875"/>
                <a:gd name="connsiteX2" fmla="*/ 250825 w 250825"/>
                <a:gd name="connsiteY2" fmla="*/ 269875 h 269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0825" h="269875">
                  <a:moveTo>
                    <a:pt x="250825" y="0"/>
                  </a:moveTo>
                  <a:lnTo>
                    <a:pt x="0" y="142875"/>
                  </a:lnTo>
                  <a:lnTo>
                    <a:pt x="250825" y="269875"/>
                  </a:lnTo>
                </a:path>
              </a:pathLst>
            </a:custGeom>
            <a:noFill/>
            <a:ln w="1270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>
                <a:defRPr/>
              </a:pPr>
              <a:endParaRPr lang="en-US">
                <a:solidFill>
                  <a:prstClr val="white"/>
                </a:solidFill>
                <a:latin typeface="Segoe UI"/>
              </a:endParaRPr>
            </a:p>
          </p:txBody>
        </p: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B4BF54AA-E5F9-4AF2-8F4E-EABE87E9447A}"/>
                </a:ext>
              </a:extLst>
            </p:cNvPr>
            <p:cNvCxnSpPr>
              <a:cxnSpLocks/>
            </p:cNvCxnSpPr>
            <p:nvPr/>
          </p:nvCxnSpPr>
          <p:spPr>
            <a:xfrm>
              <a:off x="11392807" y="2493693"/>
              <a:ext cx="118979" cy="0"/>
            </a:xfrm>
            <a:prstGeom prst="line">
              <a:avLst/>
            </a:prstGeom>
            <a:ln w="12700">
              <a:solidFill>
                <a:schemeClr val="accent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25" name="Picture 224">
            <a:extLst>
              <a:ext uri="{FF2B5EF4-FFF2-40B4-BE49-F238E27FC236}">
                <a16:creationId xmlns:a16="http://schemas.microsoft.com/office/drawing/2014/main" id="{62BE9762-2772-429D-8347-40DF699656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40079" y="3544156"/>
            <a:ext cx="380308" cy="373064"/>
          </a:xfrm>
          <a:prstGeom prst="rect">
            <a:avLst/>
          </a:prstGeom>
        </p:spPr>
      </p:pic>
      <p:pic>
        <p:nvPicPr>
          <p:cNvPr id="227" name="Picture 226" descr="A picture containing vector graphics&#10;&#10;Description automatically generated">
            <a:extLst>
              <a:ext uri="{FF2B5EF4-FFF2-40B4-BE49-F238E27FC236}">
                <a16:creationId xmlns:a16="http://schemas.microsoft.com/office/drawing/2014/main" id="{002A8B90-25FB-4C2F-8AAE-55069ECFBC7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7195" y="2548594"/>
            <a:ext cx="349296" cy="399412"/>
          </a:xfrm>
          <a:prstGeom prst="rect">
            <a:avLst/>
          </a:prstGeom>
        </p:spPr>
      </p:pic>
      <p:pic>
        <p:nvPicPr>
          <p:cNvPr id="228" name="Picture 227" descr="A close up of a sign&#10;&#10;Description automatically generated">
            <a:extLst>
              <a:ext uri="{FF2B5EF4-FFF2-40B4-BE49-F238E27FC236}">
                <a16:creationId xmlns:a16="http://schemas.microsoft.com/office/drawing/2014/main" id="{5E34D0CC-C74E-4677-9136-B8BA0E1A310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6814" y="3552632"/>
            <a:ext cx="298831" cy="323165"/>
          </a:xfrm>
          <a:prstGeom prst="rect">
            <a:avLst/>
          </a:prstGeom>
        </p:spPr>
      </p:pic>
      <p:pic>
        <p:nvPicPr>
          <p:cNvPr id="229" name="Picture 228">
            <a:extLst>
              <a:ext uri="{FF2B5EF4-FFF2-40B4-BE49-F238E27FC236}">
                <a16:creationId xmlns:a16="http://schemas.microsoft.com/office/drawing/2014/main" id="{0E0D8971-A2E0-4099-8D98-D276807A0B4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7025" y="3550488"/>
            <a:ext cx="292099" cy="343181"/>
          </a:xfrm>
          <a:prstGeom prst="rect">
            <a:avLst/>
          </a:prstGeom>
        </p:spPr>
      </p:pic>
      <p:pic>
        <p:nvPicPr>
          <p:cNvPr id="230" name="Picture 229" descr="A close up of a sign&#10;&#10;Description automatically generated">
            <a:extLst>
              <a:ext uri="{FF2B5EF4-FFF2-40B4-BE49-F238E27FC236}">
                <a16:creationId xmlns:a16="http://schemas.microsoft.com/office/drawing/2014/main" id="{2AF68E86-D1EB-4E15-955A-31CFC6E29DC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9061" y="2548594"/>
            <a:ext cx="328027" cy="327573"/>
          </a:xfrm>
          <a:prstGeom prst="rect">
            <a:avLst/>
          </a:prstGeom>
        </p:spPr>
      </p:pic>
      <p:pic>
        <p:nvPicPr>
          <p:cNvPr id="231" name="Picture 230">
            <a:extLst>
              <a:ext uri="{FF2B5EF4-FFF2-40B4-BE49-F238E27FC236}">
                <a16:creationId xmlns:a16="http://schemas.microsoft.com/office/drawing/2014/main" id="{3E51FCB6-7FF7-44C2-991F-FF2270D60CF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5109" y="3599456"/>
            <a:ext cx="553473" cy="294200"/>
          </a:xfrm>
          <a:prstGeom prst="rect">
            <a:avLst/>
          </a:prstGeom>
        </p:spPr>
      </p:pic>
      <p:grpSp>
        <p:nvGrpSpPr>
          <p:cNvPr id="232" name="Group 231">
            <a:extLst>
              <a:ext uri="{FF2B5EF4-FFF2-40B4-BE49-F238E27FC236}">
                <a16:creationId xmlns:a16="http://schemas.microsoft.com/office/drawing/2014/main" id="{B86A7C4F-7C87-4228-940F-9CE1CE8B1146}"/>
              </a:ext>
            </a:extLst>
          </p:cNvPr>
          <p:cNvGrpSpPr>
            <a:grpSpLocks noChangeAspect="1"/>
          </p:cNvGrpSpPr>
          <p:nvPr/>
        </p:nvGrpSpPr>
        <p:grpSpPr>
          <a:xfrm>
            <a:off x="8578511" y="2602698"/>
            <a:ext cx="375436" cy="291204"/>
            <a:chOff x="3486498" y="5451027"/>
            <a:chExt cx="1893396" cy="1468600"/>
          </a:xfrm>
          <a:noFill/>
        </p:grpSpPr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E167879B-00A5-4AAE-9AE4-2A8EFF63E50D}"/>
                </a:ext>
              </a:extLst>
            </p:cNvPr>
            <p:cNvSpPr/>
            <p:nvPr/>
          </p:nvSpPr>
          <p:spPr bwMode="auto">
            <a:xfrm>
              <a:off x="3486498" y="5451027"/>
              <a:ext cx="1068765" cy="1323278"/>
            </a:xfrm>
            <a:custGeom>
              <a:avLst/>
              <a:gdLst>
                <a:gd name="connsiteX0" fmla="*/ 1033494 w 1033494"/>
                <a:gd name="connsiteY0" fmla="*/ 0 h 1283793"/>
                <a:gd name="connsiteX1" fmla="*/ 468302 w 1033494"/>
                <a:gd name="connsiteY1" fmla="*/ 458209 h 1283793"/>
                <a:gd name="connsiteX2" fmla="*/ 0 w 1033494"/>
                <a:gd name="connsiteY2" fmla="*/ 1283793 h 1283793"/>
                <a:gd name="connsiteX3" fmla="*/ 446098 w 1033494"/>
                <a:gd name="connsiteY3" fmla="*/ 1283793 h 1283793"/>
                <a:gd name="connsiteX4" fmla="*/ 1033494 w 1033494"/>
                <a:gd name="connsiteY4" fmla="*/ 0 h 1283793"/>
                <a:gd name="connsiteX0" fmla="*/ 1047475 w 1047475"/>
                <a:gd name="connsiteY0" fmla="*/ 0 h 1283793"/>
                <a:gd name="connsiteX1" fmla="*/ 482283 w 1047475"/>
                <a:gd name="connsiteY1" fmla="*/ 458209 h 1283793"/>
                <a:gd name="connsiteX2" fmla="*/ 0 w 1047475"/>
                <a:gd name="connsiteY2" fmla="*/ 1281817 h 1283793"/>
                <a:gd name="connsiteX3" fmla="*/ 460079 w 1047475"/>
                <a:gd name="connsiteY3" fmla="*/ 1283793 h 1283793"/>
                <a:gd name="connsiteX4" fmla="*/ 1047475 w 1047475"/>
                <a:gd name="connsiteY4" fmla="*/ 0 h 1283793"/>
                <a:gd name="connsiteX0" fmla="*/ 1049473 w 1049473"/>
                <a:gd name="connsiteY0" fmla="*/ 0 h 1297628"/>
                <a:gd name="connsiteX1" fmla="*/ 482283 w 1049473"/>
                <a:gd name="connsiteY1" fmla="*/ 472044 h 1297628"/>
                <a:gd name="connsiteX2" fmla="*/ 0 w 1049473"/>
                <a:gd name="connsiteY2" fmla="*/ 1295652 h 1297628"/>
                <a:gd name="connsiteX3" fmla="*/ 460079 w 1049473"/>
                <a:gd name="connsiteY3" fmla="*/ 1297628 h 1297628"/>
                <a:gd name="connsiteX4" fmla="*/ 1049473 w 1049473"/>
                <a:gd name="connsiteY4" fmla="*/ 0 h 1297628"/>
                <a:gd name="connsiteX0" fmla="*/ 1057462 w 1057462"/>
                <a:gd name="connsiteY0" fmla="*/ 0 h 1295651"/>
                <a:gd name="connsiteX1" fmla="*/ 482283 w 1057462"/>
                <a:gd name="connsiteY1" fmla="*/ 470067 h 1295651"/>
                <a:gd name="connsiteX2" fmla="*/ 0 w 1057462"/>
                <a:gd name="connsiteY2" fmla="*/ 1293675 h 1295651"/>
                <a:gd name="connsiteX3" fmla="*/ 460079 w 1057462"/>
                <a:gd name="connsiteY3" fmla="*/ 1295651 h 1295651"/>
                <a:gd name="connsiteX4" fmla="*/ 1057462 w 1057462"/>
                <a:gd name="connsiteY4" fmla="*/ 0 h 1295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7462" h="1295651">
                  <a:moveTo>
                    <a:pt x="1057462" y="0"/>
                  </a:moveTo>
                  <a:lnTo>
                    <a:pt x="482283" y="470067"/>
                  </a:lnTo>
                  <a:lnTo>
                    <a:pt x="0" y="1293675"/>
                  </a:lnTo>
                  <a:lnTo>
                    <a:pt x="460079" y="1295651"/>
                  </a:lnTo>
                  <a:lnTo>
                    <a:pt x="1057462" y="0"/>
                  </a:lnTo>
                  <a:close/>
                </a:path>
              </a:pathLst>
            </a:custGeom>
            <a:grpFill/>
            <a:ln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6495" tIns="149196" rIns="186495" bIns="14919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5082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48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F95F70D0-B9FD-412D-A00D-FCBF5A6A618C}"/>
                </a:ext>
              </a:extLst>
            </p:cNvPr>
            <p:cNvSpPr/>
            <p:nvPr/>
          </p:nvSpPr>
          <p:spPr bwMode="auto">
            <a:xfrm>
              <a:off x="3918466" y="5540962"/>
              <a:ext cx="1461428" cy="1378665"/>
            </a:xfrm>
            <a:custGeom>
              <a:avLst/>
              <a:gdLst>
                <a:gd name="connsiteX0" fmla="*/ 672175 w 1461426"/>
                <a:gd name="connsiteY0" fmla="*/ 0 h 1358480"/>
                <a:gd name="connsiteX1" fmla="*/ 440043 w 1461426"/>
                <a:gd name="connsiteY1" fmla="*/ 658045 h 1358480"/>
                <a:gd name="connsiteX2" fmla="*/ 876048 w 1461426"/>
                <a:gd name="connsiteY2" fmla="*/ 1186904 h 1358480"/>
                <a:gd name="connsiteX3" fmla="*/ 0 w 1461426"/>
                <a:gd name="connsiteY3" fmla="*/ 1336276 h 1358480"/>
                <a:gd name="connsiteX4" fmla="*/ 1439222 w 1461426"/>
                <a:gd name="connsiteY4" fmla="*/ 1358480 h 1358480"/>
                <a:gd name="connsiteX5" fmla="*/ 1461426 w 1461426"/>
                <a:gd name="connsiteY5" fmla="*/ 1344350 h 1358480"/>
                <a:gd name="connsiteX6" fmla="*/ 672175 w 1461426"/>
                <a:gd name="connsiteY6" fmla="*/ 0 h 1358480"/>
                <a:gd name="connsiteX0" fmla="*/ 672175 w 1461426"/>
                <a:gd name="connsiteY0" fmla="*/ 0 h 1358480"/>
                <a:gd name="connsiteX1" fmla="*/ 440043 w 1461426"/>
                <a:gd name="connsiteY1" fmla="*/ 658045 h 1358480"/>
                <a:gd name="connsiteX2" fmla="*/ 876048 w 1461426"/>
                <a:gd name="connsiteY2" fmla="*/ 1186904 h 1358480"/>
                <a:gd name="connsiteX3" fmla="*/ 0 w 1461426"/>
                <a:gd name="connsiteY3" fmla="*/ 1348387 h 1358480"/>
                <a:gd name="connsiteX4" fmla="*/ 1439222 w 1461426"/>
                <a:gd name="connsiteY4" fmla="*/ 1358480 h 1358480"/>
                <a:gd name="connsiteX5" fmla="*/ 1461426 w 1461426"/>
                <a:gd name="connsiteY5" fmla="*/ 1344350 h 1358480"/>
                <a:gd name="connsiteX6" fmla="*/ 672175 w 1461426"/>
                <a:gd name="connsiteY6" fmla="*/ 0 h 1358480"/>
                <a:gd name="connsiteX0" fmla="*/ 682268 w 1461426"/>
                <a:gd name="connsiteY0" fmla="*/ 0 h 1378666"/>
                <a:gd name="connsiteX1" fmla="*/ 440043 w 1461426"/>
                <a:gd name="connsiteY1" fmla="*/ 678231 h 1378666"/>
                <a:gd name="connsiteX2" fmla="*/ 876048 w 1461426"/>
                <a:gd name="connsiteY2" fmla="*/ 1207090 h 1378666"/>
                <a:gd name="connsiteX3" fmla="*/ 0 w 1461426"/>
                <a:gd name="connsiteY3" fmla="*/ 1368573 h 1378666"/>
                <a:gd name="connsiteX4" fmla="*/ 1439222 w 1461426"/>
                <a:gd name="connsiteY4" fmla="*/ 1378666 h 1378666"/>
                <a:gd name="connsiteX5" fmla="*/ 1461426 w 1461426"/>
                <a:gd name="connsiteY5" fmla="*/ 1364536 h 1378666"/>
                <a:gd name="connsiteX6" fmla="*/ 682268 w 1461426"/>
                <a:gd name="connsiteY6" fmla="*/ 0 h 1378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1426" h="1378666">
                  <a:moveTo>
                    <a:pt x="682268" y="0"/>
                  </a:moveTo>
                  <a:lnTo>
                    <a:pt x="440043" y="678231"/>
                  </a:lnTo>
                  <a:lnTo>
                    <a:pt x="876048" y="1207090"/>
                  </a:lnTo>
                  <a:lnTo>
                    <a:pt x="0" y="1368573"/>
                  </a:lnTo>
                  <a:lnTo>
                    <a:pt x="1439222" y="1378666"/>
                  </a:lnTo>
                  <a:lnTo>
                    <a:pt x="1461426" y="1364536"/>
                  </a:lnTo>
                  <a:lnTo>
                    <a:pt x="682268" y="0"/>
                  </a:lnTo>
                  <a:close/>
                </a:path>
              </a:pathLst>
            </a:custGeom>
            <a:grpFill/>
            <a:ln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6495" tIns="149196" rIns="186495" bIns="14919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5082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48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33937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DB05D-7F50-4989-9D24-818179A0D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References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E7A355-DCA1-4446-AF58-3A2C90B8D00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5093891"/>
          </a:xfrm>
        </p:spPr>
        <p:txBody>
          <a:bodyPr/>
          <a:lstStyle/>
          <a:p>
            <a:pPr marL="0" indent="0">
              <a:buNone/>
            </a:pPr>
            <a:r>
              <a:rPr lang="en-US" dirty="0" err="1"/>
              <a:t>MLOps</a:t>
            </a:r>
            <a:r>
              <a:rPr lang="en-US" dirty="0"/>
              <a:t> makes it possible to do production-grade ML</a:t>
            </a:r>
          </a:p>
          <a:p>
            <a:pPr marL="0" indent="0">
              <a:buNone/>
            </a:pPr>
            <a:r>
              <a:rPr lang="en-US" dirty="0">
                <a:hlinkClick r:id="rId3"/>
              </a:rPr>
              <a:t>https://aka.ms/mlops</a:t>
            </a:r>
            <a:r>
              <a:rPr lang="en-US" dirty="0"/>
              <a:t> 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dirty="0" err="1"/>
              <a:t>MLOps</a:t>
            </a:r>
            <a:r>
              <a:rPr lang="en-US" dirty="0"/>
              <a:t> Reference Architecture</a:t>
            </a:r>
          </a:p>
          <a:p>
            <a:pPr marL="0" indent="0">
              <a:buNone/>
            </a:pPr>
            <a:r>
              <a:rPr lang="en-US" u="sng" dirty="0">
                <a:hlinkClick r:id="rId4"/>
              </a:rPr>
              <a:t>https://github.com/Microsoft/MLOpsPython</a:t>
            </a:r>
            <a:endParaRPr lang="en-US" u="sng" dirty="0"/>
          </a:p>
          <a:p>
            <a:pPr marL="0" indent="0">
              <a:buNone/>
            </a:pPr>
            <a:endParaRPr lang="en-US" sz="1800" u="sng" dirty="0"/>
          </a:p>
          <a:p>
            <a:pPr marL="0" indent="0">
              <a:buNone/>
            </a:pPr>
            <a:r>
              <a:rPr lang="en-US" dirty="0"/>
              <a:t>AI Reference Architecture</a:t>
            </a:r>
          </a:p>
          <a:p>
            <a:pPr marL="0" indent="0">
              <a:buNone/>
            </a:pPr>
            <a:r>
              <a:rPr lang="en-US" dirty="0">
                <a:hlinkClick r:id="rId5"/>
              </a:rPr>
              <a:t>https://github.com/Microsoft/AIReferenceArchitectures</a:t>
            </a:r>
            <a:endParaRPr lang="en-US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dirty="0" err="1"/>
              <a:t>Github</a:t>
            </a:r>
            <a:r>
              <a:rPr lang="en-US" dirty="0"/>
              <a:t> Sample</a:t>
            </a:r>
          </a:p>
          <a:p>
            <a:pPr marL="0" indent="0">
              <a:buNone/>
            </a:pPr>
            <a:r>
              <a:rPr lang="en-US" dirty="0">
                <a:hlinkClick r:id="rId6"/>
              </a:rPr>
              <a:t>https://github.com/chronicle17/DSDevOps</a:t>
            </a:r>
            <a:r>
              <a:rPr lang="en-US" dirty="0"/>
              <a:t>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6045345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9ED67-7F3C-424C-9CCE-1E8BF74FF8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kern="1200" cap="none" spc="-50" baseline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rPr>
              <a:t>What is DevOps?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16ADEB-D096-4315-A276-5389F883C0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Bring together people, processes, and products to automate software delivery &amp; provide continuous value to our users.</a:t>
            </a: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1EEDFAE4-185B-E041-A1D1-AD1E4ED50F19}"/>
              </a:ext>
            </a:extLst>
          </p:cNvPr>
          <p:cNvSpPr txBox="1">
            <a:spLocks/>
          </p:cNvSpPr>
          <p:nvPr/>
        </p:nvSpPr>
        <p:spPr>
          <a:xfrm>
            <a:off x="482369" y="3829984"/>
            <a:ext cx="3630006" cy="2601753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1" kern="1200" spc="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en-US" sz="1600">
                <a:solidFill>
                  <a:srgbClr val="0078D7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Continuous Integration (CI)</a:t>
            </a:r>
          </a:p>
          <a:p>
            <a:pPr algn="ctr" defTabSz="914192">
              <a:defRPr/>
            </a:pPr>
            <a:endParaRPr lang="en-US" sz="1568">
              <a:solidFill>
                <a:srgbClr val="0078D7"/>
              </a:solidFill>
              <a:latin typeface="Segoe UI"/>
            </a:endParaRPr>
          </a:p>
          <a:p>
            <a:pPr marL="280067" indent="-280067">
              <a:buFont typeface="Arial" panose="020B0604020202020204" pitchFamily="34" charset="0"/>
              <a:buChar char="•"/>
              <a:defRPr/>
            </a:pPr>
            <a:r>
              <a:rPr lang="en-US" sz="1570" b="0">
                <a:solidFill>
                  <a:schemeClr val="tx1"/>
                </a:solidFill>
                <a:latin typeface="Calibri Light (Headings)"/>
              </a:rPr>
              <a:t>Blend together the work of individual engineers in a repository.</a:t>
            </a:r>
          </a:p>
          <a:p>
            <a:pPr marL="280067" indent="-280067">
              <a:buFont typeface="Arial" panose="020B0604020202020204" pitchFamily="34" charset="0"/>
              <a:buChar char="•"/>
              <a:defRPr/>
            </a:pPr>
            <a:r>
              <a:rPr lang="en-US" sz="1570" b="0">
                <a:solidFill>
                  <a:srgbClr val="000000"/>
                </a:solidFill>
                <a:latin typeface="Calibri Light (Headings)"/>
              </a:rPr>
              <a:t>Each time you commit code, it’s automatically built and tested, and bugs are detected faster.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B83A4F54-1B25-EF4A-B871-170292D20165}"/>
              </a:ext>
            </a:extLst>
          </p:cNvPr>
          <p:cNvSpPr txBox="1">
            <a:spLocks/>
          </p:cNvSpPr>
          <p:nvPr/>
        </p:nvSpPr>
        <p:spPr>
          <a:xfrm>
            <a:off x="4336757" y="3829984"/>
            <a:ext cx="3622537" cy="2601753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1" kern="1200" spc="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en-US" sz="1600" b="0">
                <a:solidFill>
                  <a:srgbClr val="0078D7"/>
                </a:solidFill>
                <a:latin typeface="+mj-lt"/>
              </a:rPr>
              <a:t>Continuous Deployment (CD)</a:t>
            </a:r>
          </a:p>
          <a:p>
            <a:pPr algn="ctr" defTabSz="914192">
              <a:defRPr/>
            </a:pPr>
            <a:endParaRPr lang="en-US" sz="1371">
              <a:solidFill>
                <a:srgbClr val="0078D7"/>
              </a:solidFill>
              <a:latin typeface="Segoe UI"/>
            </a:endParaRPr>
          </a:p>
          <a:p>
            <a:pPr marL="280067" indent="-280067">
              <a:buFont typeface="Arial" panose="020B0604020202020204" pitchFamily="34" charset="0"/>
              <a:buChar char="•"/>
              <a:defRPr/>
            </a:pPr>
            <a:r>
              <a:rPr lang="en-US" sz="1568" b="0">
                <a:solidFill>
                  <a:srgbClr val="000000"/>
                </a:solidFill>
                <a:latin typeface="Calibri Light (Headings)"/>
              </a:rPr>
              <a:t>Automate the entire process from code commit to production (if your CI/CD tests are successful.)</a:t>
            </a:r>
          </a:p>
          <a:p>
            <a:pPr marL="280067" indent="-280067">
              <a:buFont typeface="Arial" panose="020B0604020202020204" pitchFamily="34" charset="0"/>
              <a:buChar char="•"/>
              <a:defRPr/>
            </a:pPr>
            <a:endParaRPr lang="en-US" sz="1568" b="0">
              <a:solidFill>
                <a:srgbClr val="000000"/>
              </a:solidFill>
            </a:endParaRP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916C2900-FBC6-0E41-9223-C26755FC5C77}"/>
              </a:ext>
            </a:extLst>
          </p:cNvPr>
          <p:cNvSpPr txBox="1">
            <a:spLocks/>
          </p:cNvSpPr>
          <p:nvPr/>
        </p:nvSpPr>
        <p:spPr>
          <a:xfrm>
            <a:off x="8179604" y="3829984"/>
            <a:ext cx="3630006" cy="19329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1" kern="1200" spc="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en-US" sz="1600" b="0">
                <a:solidFill>
                  <a:srgbClr val="0078D7"/>
                </a:solidFill>
                <a:latin typeface="+mj-lt"/>
              </a:rPr>
              <a:t>Continuous Learning &amp; Monitoring</a:t>
            </a:r>
          </a:p>
          <a:p>
            <a:pPr algn="ctr" defTabSz="914192">
              <a:defRPr/>
            </a:pPr>
            <a:endParaRPr lang="en-US" sz="1371">
              <a:solidFill>
                <a:srgbClr val="0078D7"/>
              </a:solidFill>
              <a:latin typeface="Segoe UI"/>
            </a:endParaRPr>
          </a:p>
          <a:p>
            <a:pPr marL="280067" indent="-280067">
              <a:buFont typeface="Arial" panose="020B0604020202020204" pitchFamily="34" charset="0"/>
              <a:buChar char="•"/>
              <a:defRPr/>
            </a:pPr>
            <a:r>
              <a:rPr lang="en-US" sz="1568" b="0" spc="-29">
                <a:solidFill>
                  <a:srgbClr val="000000"/>
                </a:solidFill>
                <a:latin typeface="Calibri Light (Headings)"/>
              </a:rPr>
              <a:t>Safely deliver features</a:t>
            </a:r>
            <a:r>
              <a:rPr lang="en-US" sz="1568" b="0">
                <a:solidFill>
                  <a:srgbClr val="000000"/>
                </a:solidFill>
                <a:latin typeface="Calibri Light (Headings)"/>
              </a:rPr>
              <a:t> to your customers as soon as they’re ready.</a:t>
            </a:r>
          </a:p>
          <a:p>
            <a:pPr marL="280067" indent="-280067">
              <a:buFont typeface="Arial" panose="020B0604020202020204" pitchFamily="34" charset="0"/>
              <a:buChar char="•"/>
              <a:defRPr/>
            </a:pPr>
            <a:r>
              <a:rPr lang="en-US" sz="1568" b="0">
                <a:solidFill>
                  <a:srgbClr val="000000"/>
                </a:solidFill>
                <a:latin typeface="Calibri Light (Headings)"/>
              </a:rPr>
              <a:t>Monitor your features in production and know when they aren’t behaving as expected.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5F0FF9D-451C-BE4C-8FB6-FEF0626566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924592" y="3077162"/>
            <a:ext cx="745561" cy="606090"/>
            <a:chOff x="1228673" y="2642918"/>
            <a:chExt cx="985201" cy="800902"/>
          </a:xfrm>
          <a:solidFill>
            <a:schemeClr val="bg1"/>
          </a:solidFill>
        </p:grpSpPr>
        <p:sp>
          <p:nvSpPr>
            <p:cNvPr id="8" name="browser_3">
              <a:extLst>
                <a:ext uri="{FF2B5EF4-FFF2-40B4-BE49-F238E27FC236}">
                  <a16:creationId xmlns:a16="http://schemas.microsoft.com/office/drawing/2014/main" id="{8F93AB41-2F82-5144-A292-36BBDE7E3A80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228673" y="2642918"/>
              <a:ext cx="770794" cy="733164"/>
            </a:xfrm>
            <a:custGeom>
              <a:avLst/>
              <a:gdLst>
                <a:gd name="T0" fmla="*/ 130 w 335"/>
                <a:gd name="T1" fmla="*/ 33 h 318"/>
                <a:gd name="T2" fmla="*/ 335 w 335"/>
                <a:gd name="T3" fmla="*/ 33 h 318"/>
                <a:gd name="T4" fmla="*/ 335 w 335"/>
                <a:gd name="T5" fmla="*/ 318 h 318"/>
                <a:gd name="T6" fmla="*/ 0 w 335"/>
                <a:gd name="T7" fmla="*/ 318 h 318"/>
                <a:gd name="T8" fmla="*/ 0 w 335"/>
                <a:gd name="T9" fmla="*/ 33 h 318"/>
                <a:gd name="T10" fmla="*/ 0 w 335"/>
                <a:gd name="T11" fmla="*/ 33 h 318"/>
                <a:gd name="T12" fmla="*/ 71 w 335"/>
                <a:gd name="T13" fmla="*/ 33 h 318"/>
                <a:gd name="T14" fmla="*/ 130 w 335"/>
                <a:gd name="T15" fmla="*/ 97 h 318"/>
                <a:gd name="T16" fmla="*/ 335 w 335"/>
                <a:gd name="T17" fmla="*/ 97 h 318"/>
                <a:gd name="T18" fmla="*/ 0 w 335"/>
                <a:gd name="T19" fmla="*/ 97 h 318"/>
                <a:gd name="T20" fmla="*/ 67 w 335"/>
                <a:gd name="T21" fmla="*/ 97 h 318"/>
                <a:gd name="T22" fmla="*/ 293 w 335"/>
                <a:gd name="T23" fmla="*/ 69 h 318"/>
                <a:gd name="T24" fmla="*/ 298 w 335"/>
                <a:gd name="T25" fmla="*/ 64 h 318"/>
                <a:gd name="T26" fmla="*/ 293 w 335"/>
                <a:gd name="T27" fmla="*/ 60 h 318"/>
                <a:gd name="T28" fmla="*/ 289 w 335"/>
                <a:gd name="T29" fmla="*/ 64 h 318"/>
                <a:gd name="T30" fmla="*/ 293 w 335"/>
                <a:gd name="T31" fmla="*/ 69 h 318"/>
                <a:gd name="T32" fmla="*/ 240 w 335"/>
                <a:gd name="T33" fmla="*/ 69 h 318"/>
                <a:gd name="T34" fmla="*/ 245 w 335"/>
                <a:gd name="T35" fmla="*/ 64 h 318"/>
                <a:gd name="T36" fmla="*/ 240 w 335"/>
                <a:gd name="T37" fmla="*/ 60 h 318"/>
                <a:gd name="T38" fmla="*/ 235 w 335"/>
                <a:gd name="T39" fmla="*/ 64 h 318"/>
                <a:gd name="T40" fmla="*/ 240 w 335"/>
                <a:gd name="T41" fmla="*/ 69 h 318"/>
                <a:gd name="T42" fmla="*/ 187 w 335"/>
                <a:gd name="T43" fmla="*/ 69 h 318"/>
                <a:gd name="T44" fmla="*/ 192 w 335"/>
                <a:gd name="T45" fmla="*/ 64 h 318"/>
                <a:gd name="T46" fmla="*/ 187 w 335"/>
                <a:gd name="T47" fmla="*/ 60 h 318"/>
                <a:gd name="T48" fmla="*/ 182 w 335"/>
                <a:gd name="T49" fmla="*/ 64 h 318"/>
                <a:gd name="T50" fmla="*/ 187 w 335"/>
                <a:gd name="T51" fmla="*/ 69 h 318"/>
                <a:gd name="T52" fmla="*/ 49 w 335"/>
                <a:gd name="T53" fmla="*/ 190 h 318"/>
                <a:gd name="T54" fmla="*/ 100 w 335"/>
                <a:gd name="T55" fmla="*/ 240 h 318"/>
                <a:gd name="T56" fmla="*/ 151 w 335"/>
                <a:gd name="T57" fmla="*/ 190 h 318"/>
                <a:gd name="T58" fmla="*/ 100 w 335"/>
                <a:gd name="T59" fmla="*/ 0 h 318"/>
                <a:gd name="T60" fmla="*/ 100 w 335"/>
                <a:gd name="T61" fmla="*/ 240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35" h="318">
                  <a:moveTo>
                    <a:pt x="130" y="33"/>
                  </a:moveTo>
                  <a:cubicBezTo>
                    <a:pt x="335" y="33"/>
                    <a:pt x="335" y="33"/>
                    <a:pt x="335" y="33"/>
                  </a:cubicBezTo>
                  <a:cubicBezTo>
                    <a:pt x="335" y="318"/>
                    <a:pt x="335" y="318"/>
                    <a:pt x="335" y="318"/>
                  </a:cubicBezTo>
                  <a:cubicBezTo>
                    <a:pt x="0" y="318"/>
                    <a:pt x="0" y="318"/>
                    <a:pt x="0" y="318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71" y="33"/>
                    <a:pt x="71" y="33"/>
                    <a:pt x="71" y="33"/>
                  </a:cubicBezTo>
                  <a:moveTo>
                    <a:pt x="130" y="97"/>
                  </a:moveTo>
                  <a:cubicBezTo>
                    <a:pt x="335" y="97"/>
                    <a:pt x="335" y="97"/>
                    <a:pt x="335" y="97"/>
                  </a:cubicBezTo>
                  <a:moveTo>
                    <a:pt x="0" y="97"/>
                  </a:moveTo>
                  <a:cubicBezTo>
                    <a:pt x="67" y="97"/>
                    <a:pt x="67" y="97"/>
                    <a:pt x="67" y="97"/>
                  </a:cubicBezTo>
                  <a:moveTo>
                    <a:pt x="293" y="69"/>
                  </a:moveTo>
                  <a:cubicBezTo>
                    <a:pt x="296" y="69"/>
                    <a:pt x="298" y="67"/>
                    <a:pt x="298" y="64"/>
                  </a:cubicBezTo>
                  <a:cubicBezTo>
                    <a:pt x="298" y="62"/>
                    <a:pt x="296" y="60"/>
                    <a:pt x="293" y="60"/>
                  </a:cubicBezTo>
                  <a:cubicBezTo>
                    <a:pt x="291" y="60"/>
                    <a:pt x="289" y="62"/>
                    <a:pt x="289" y="64"/>
                  </a:cubicBezTo>
                  <a:cubicBezTo>
                    <a:pt x="289" y="67"/>
                    <a:pt x="291" y="69"/>
                    <a:pt x="293" y="69"/>
                  </a:cubicBezTo>
                  <a:close/>
                  <a:moveTo>
                    <a:pt x="240" y="69"/>
                  </a:moveTo>
                  <a:cubicBezTo>
                    <a:pt x="243" y="69"/>
                    <a:pt x="245" y="67"/>
                    <a:pt x="245" y="64"/>
                  </a:cubicBezTo>
                  <a:cubicBezTo>
                    <a:pt x="245" y="62"/>
                    <a:pt x="243" y="60"/>
                    <a:pt x="240" y="60"/>
                  </a:cubicBezTo>
                  <a:cubicBezTo>
                    <a:pt x="238" y="60"/>
                    <a:pt x="235" y="62"/>
                    <a:pt x="235" y="64"/>
                  </a:cubicBezTo>
                  <a:cubicBezTo>
                    <a:pt x="235" y="67"/>
                    <a:pt x="238" y="69"/>
                    <a:pt x="240" y="69"/>
                  </a:cubicBezTo>
                  <a:close/>
                  <a:moveTo>
                    <a:pt x="187" y="69"/>
                  </a:moveTo>
                  <a:cubicBezTo>
                    <a:pt x="189" y="69"/>
                    <a:pt x="192" y="67"/>
                    <a:pt x="192" y="64"/>
                  </a:cubicBezTo>
                  <a:cubicBezTo>
                    <a:pt x="192" y="62"/>
                    <a:pt x="189" y="60"/>
                    <a:pt x="187" y="60"/>
                  </a:cubicBezTo>
                  <a:cubicBezTo>
                    <a:pt x="184" y="60"/>
                    <a:pt x="182" y="62"/>
                    <a:pt x="182" y="64"/>
                  </a:cubicBezTo>
                  <a:cubicBezTo>
                    <a:pt x="182" y="67"/>
                    <a:pt x="184" y="69"/>
                    <a:pt x="187" y="69"/>
                  </a:cubicBezTo>
                  <a:close/>
                  <a:moveTo>
                    <a:pt x="49" y="190"/>
                  </a:moveTo>
                  <a:cubicBezTo>
                    <a:pt x="100" y="240"/>
                    <a:pt x="100" y="240"/>
                    <a:pt x="100" y="240"/>
                  </a:cubicBezTo>
                  <a:cubicBezTo>
                    <a:pt x="151" y="190"/>
                    <a:pt x="151" y="190"/>
                    <a:pt x="151" y="190"/>
                  </a:cubicBezTo>
                  <a:moveTo>
                    <a:pt x="100" y="0"/>
                  </a:moveTo>
                  <a:cubicBezTo>
                    <a:pt x="100" y="240"/>
                    <a:pt x="100" y="240"/>
                    <a:pt x="100" y="240"/>
                  </a:cubicBezTo>
                </a:path>
              </a:pathLst>
            </a:custGeom>
            <a:grpFill/>
            <a:ln w="19050" cap="flat">
              <a:solidFill>
                <a:schemeClr val="tx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sz="882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latin typeface="Segoe UI Semilight"/>
              </a:endParaRPr>
            </a:p>
          </p:txBody>
        </p:sp>
        <p:sp>
          <p:nvSpPr>
            <p:cNvPr id="9" name="History_E81C">
              <a:extLst>
                <a:ext uri="{FF2B5EF4-FFF2-40B4-BE49-F238E27FC236}">
                  <a16:creationId xmlns:a16="http://schemas.microsoft.com/office/drawing/2014/main" id="{99894605-A1C8-0242-B578-857676221EDF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820682" y="3050532"/>
              <a:ext cx="393192" cy="393288"/>
            </a:xfrm>
            <a:custGeom>
              <a:avLst/>
              <a:gdLst>
                <a:gd name="T0" fmla="*/ 2500 w 3750"/>
                <a:gd name="T1" fmla="*/ 2750 h 3750"/>
                <a:gd name="T2" fmla="*/ 1750 w 3750"/>
                <a:gd name="T3" fmla="*/ 2000 h 3750"/>
                <a:gd name="T4" fmla="*/ 1750 w 3750"/>
                <a:gd name="T5" fmla="*/ 875 h 3750"/>
                <a:gd name="T6" fmla="*/ 0 w 3750"/>
                <a:gd name="T7" fmla="*/ 375 h 3750"/>
                <a:gd name="T8" fmla="*/ 0 w 3750"/>
                <a:gd name="T9" fmla="*/ 1250 h 3750"/>
                <a:gd name="T10" fmla="*/ 875 w 3750"/>
                <a:gd name="T11" fmla="*/ 1250 h 3750"/>
                <a:gd name="T12" fmla="*/ 69 w 3750"/>
                <a:gd name="T13" fmla="*/ 2375 h 3750"/>
                <a:gd name="T14" fmla="*/ 1875 w 3750"/>
                <a:gd name="T15" fmla="*/ 3750 h 3750"/>
                <a:gd name="T16" fmla="*/ 3750 w 3750"/>
                <a:gd name="T17" fmla="*/ 1875 h 3750"/>
                <a:gd name="T18" fmla="*/ 1875 w 3750"/>
                <a:gd name="T19" fmla="*/ 0 h 3750"/>
                <a:gd name="T20" fmla="*/ 109 w 3750"/>
                <a:gd name="T21" fmla="*/ 1250 h 37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50" h="3750">
                  <a:moveTo>
                    <a:pt x="2500" y="2750"/>
                  </a:moveTo>
                  <a:cubicBezTo>
                    <a:pt x="1750" y="2000"/>
                    <a:pt x="1750" y="2000"/>
                    <a:pt x="1750" y="2000"/>
                  </a:cubicBezTo>
                  <a:cubicBezTo>
                    <a:pt x="1750" y="875"/>
                    <a:pt x="1750" y="875"/>
                    <a:pt x="1750" y="875"/>
                  </a:cubicBezTo>
                  <a:moveTo>
                    <a:pt x="0" y="375"/>
                  </a:moveTo>
                  <a:cubicBezTo>
                    <a:pt x="0" y="1250"/>
                    <a:pt x="0" y="1250"/>
                    <a:pt x="0" y="1250"/>
                  </a:cubicBezTo>
                  <a:cubicBezTo>
                    <a:pt x="875" y="1250"/>
                    <a:pt x="875" y="1250"/>
                    <a:pt x="875" y="1250"/>
                  </a:cubicBezTo>
                  <a:moveTo>
                    <a:pt x="69" y="2375"/>
                  </a:moveTo>
                  <a:cubicBezTo>
                    <a:pt x="289" y="3167"/>
                    <a:pt x="1013" y="3750"/>
                    <a:pt x="1875" y="3750"/>
                  </a:cubicBezTo>
                  <a:cubicBezTo>
                    <a:pt x="2911" y="3750"/>
                    <a:pt x="3750" y="2911"/>
                    <a:pt x="3750" y="1875"/>
                  </a:cubicBezTo>
                  <a:cubicBezTo>
                    <a:pt x="3750" y="839"/>
                    <a:pt x="2911" y="0"/>
                    <a:pt x="1875" y="0"/>
                  </a:cubicBezTo>
                  <a:cubicBezTo>
                    <a:pt x="1059" y="0"/>
                    <a:pt x="367" y="522"/>
                    <a:pt x="109" y="1250"/>
                  </a:cubicBezTo>
                </a:path>
              </a:pathLst>
            </a:custGeom>
            <a:grpFill/>
            <a:ln w="19050" cap="sq">
              <a:solidFill>
                <a:schemeClr val="tx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sz="882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latin typeface="Segoe UI Semilight"/>
              </a:endParaRPr>
            </a:p>
          </p:txBody>
        </p:sp>
      </p:grpSp>
      <p:sp>
        <p:nvSpPr>
          <p:cNvPr id="10" name="binary">
            <a:extLst>
              <a:ext uri="{FF2B5EF4-FFF2-40B4-BE49-F238E27FC236}">
                <a16:creationId xmlns:a16="http://schemas.microsoft.com/office/drawing/2014/main" id="{D734DF3D-5C00-D840-A143-D214B55C9A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875849" y="3098958"/>
            <a:ext cx="600476" cy="518510"/>
          </a:xfrm>
          <a:custGeom>
            <a:avLst/>
            <a:gdLst>
              <a:gd name="T0" fmla="*/ 0 w 245"/>
              <a:gd name="T1" fmla="*/ 48 h 212"/>
              <a:gd name="T2" fmla="*/ 92 w 245"/>
              <a:gd name="T3" fmla="*/ 48 h 212"/>
              <a:gd name="T4" fmla="*/ 183 w 245"/>
              <a:gd name="T5" fmla="*/ 48 h 212"/>
              <a:gd name="T6" fmla="*/ 62 w 245"/>
              <a:gd name="T7" fmla="*/ 15 h 212"/>
              <a:gd name="T8" fmla="*/ 46 w 245"/>
              <a:gd name="T9" fmla="*/ 0 h 212"/>
              <a:gd name="T10" fmla="*/ 30 w 245"/>
              <a:gd name="T11" fmla="*/ 33 h 212"/>
              <a:gd name="T12" fmla="*/ 46 w 245"/>
              <a:gd name="T13" fmla="*/ 49 h 212"/>
              <a:gd name="T14" fmla="*/ 153 w 245"/>
              <a:gd name="T15" fmla="*/ 33 h 212"/>
              <a:gd name="T16" fmla="*/ 137 w 245"/>
              <a:gd name="T17" fmla="*/ 0 h 212"/>
              <a:gd name="T18" fmla="*/ 122 w 245"/>
              <a:gd name="T19" fmla="*/ 15 h 212"/>
              <a:gd name="T20" fmla="*/ 137 w 245"/>
              <a:gd name="T21" fmla="*/ 49 h 212"/>
              <a:gd name="T22" fmla="*/ 153 w 245"/>
              <a:gd name="T23" fmla="*/ 33 h 212"/>
              <a:gd name="T24" fmla="*/ 245 w 245"/>
              <a:gd name="T25" fmla="*/ 15 h 212"/>
              <a:gd name="T26" fmla="*/ 229 w 245"/>
              <a:gd name="T27" fmla="*/ 0 h 212"/>
              <a:gd name="T28" fmla="*/ 213 w 245"/>
              <a:gd name="T29" fmla="*/ 33 h 212"/>
              <a:gd name="T30" fmla="*/ 229 w 245"/>
              <a:gd name="T31" fmla="*/ 49 h 212"/>
              <a:gd name="T32" fmla="*/ 0 w 245"/>
              <a:gd name="T33" fmla="*/ 163 h 212"/>
              <a:gd name="T34" fmla="*/ 92 w 245"/>
              <a:gd name="T35" fmla="*/ 163 h 212"/>
              <a:gd name="T36" fmla="*/ 183 w 245"/>
              <a:gd name="T37" fmla="*/ 163 h 212"/>
              <a:gd name="T38" fmla="*/ 62 w 245"/>
              <a:gd name="T39" fmla="*/ 196 h 212"/>
              <a:gd name="T40" fmla="*/ 46 w 245"/>
              <a:gd name="T41" fmla="*/ 163 h 212"/>
              <a:gd name="T42" fmla="*/ 30 w 245"/>
              <a:gd name="T43" fmla="*/ 179 h 212"/>
              <a:gd name="T44" fmla="*/ 46 w 245"/>
              <a:gd name="T45" fmla="*/ 212 h 212"/>
              <a:gd name="T46" fmla="*/ 62 w 245"/>
              <a:gd name="T47" fmla="*/ 196 h 212"/>
              <a:gd name="T48" fmla="*/ 153 w 245"/>
              <a:gd name="T49" fmla="*/ 179 h 212"/>
              <a:gd name="T50" fmla="*/ 137 w 245"/>
              <a:gd name="T51" fmla="*/ 163 h 212"/>
              <a:gd name="T52" fmla="*/ 122 w 245"/>
              <a:gd name="T53" fmla="*/ 196 h 212"/>
              <a:gd name="T54" fmla="*/ 137 w 245"/>
              <a:gd name="T55" fmla="*/ 212 h 212"/>
              <a:gd name="T56" fmla="*/ 245 w 245"/>
              <a:gd name="T57" fmla="*/ 196 h 212"/>
              <a:gd name="T58" fmla="*/ 229 w 245"/>
              <a:gd name="T59" fmla="*/ 163 h 212"/>
              <a:gd name="T60" fmla="*/ 213 w 245"/>
              <a:gd name="T61" fmla="*/ 179 h 212"/>
              <a:gd name="T62" fmla="*/ 229 w 245"/>
              <a:gd name="T63" fmla="*/ 212 h 212"/>
              <a:gd name="T64" fmla="*/ 245 w 245"/>
              <a:gd name="T65" fmla="*/ 196 h 212"/>
              <a:gd name="T66" fmla="*/ 62 w 245"/>
              <a:gd name="T67" fmla="*/ 131 h 212"/>
              <a:gd name="T68" fmla="*/ 153 w 245"/>
              <a:gd name="T69" fmla="*/ 131 h 212"/>
              <a:gd name="T70" fmla="*/ 32 w 245"/>
              <a:gd name="T71" fmla="*/ 98 h 212"/>
              <a:gd name="T72" fmla="*/ 16 w 245"/>
              <a:gd name="T73" fmla="*/ 83 h 212"/>
              <a:gd name="T74" fmla="*/ 0 w 245"/>
              <a:gd name="T75" fmla="*/ 116 h 212"/>
              <a:gd name="T76" fmla="*/ 16 w 245"/>
              <a:gd name="T77" fmla="*/ 132 h 212"/>
              <a:gd name="T78" fmla="*/ 123 w 245"/>
              <a:gd name="T79" fmla="*/ 116 h 212"/>
              <a:gd name="T80" fmla="*/ 107 w 245"/>
              <a:gd name="T81" fmla="*/ 83 h 212"/>
              <a:gd name="T82" fmla="*/ 92 w 245"/>
              <a:gd name="T83" fmla="*/ 98 h 212"/>
              <a:gd name="T84" fmla="*/ 107 w 245"/>
              <a:gd name="T85" fmla="*/ 132 h 212"/>
              <a:gd name="T86" fmla="*/ 123 w 245"/>
              <a:gd name="T87" fmla="*/ 116 h 212"/>
              <a:gd name="T88" fmla="*/ 215 w 245"/>
              <a:gd name="T89" fmla="*/ 98 h 212"/>
              <a:gd name="T90" fmla="*/ 199 w 245"/>
              <a:gd name="T91" fmla="*/ 83 h 212"/>
              <a:gd name="T92" fmla="*/ 183 w 245"/>
              <a:gd name="T93" fmla="*/ 116 h 212"/>
              <a:gd name="T94" fmla="*/ 199 w 245"/>
              <a:gd name="T95" fmla="*/ 132 h 212"/>
              <a:gd name="T96" fmla="*/ 245 w 245"/>
              <a:gd name="T97" fmla="*/ 83 h 2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245" h="212">
                <a:moveTo>
                  <a:pt x="0" y="0"/>
                </a:moveTo>
                <a:cubicBezTo>
                  <a:pt x="0" y="48"/>
                  <a:pt x="0" y="48"/>
                  <a:pt x="0" y="48"/>
                </a:cubicBezTo>
                <a:moveTo>
                  <a:pt x="92" y="0"/>
                </a:moveTo>
                <a:cubicBezTo>
                  <a:pt x="92" y="48"/>
                  <a:pt x="92" y="48"/>
                  <a:pt x="92" y="48"/>
                </a:cubicBezTo>
                <a:moveTo>
                  <a:pt x="183" y="0"/>
                </a:moveTo>
                <a:cubicBezTo>
                  <a:pt x="183" y="48"/>
                  <a:pt x="183" y="48"/>
                  <a:pt x="183" y="48"/>
                </a:cubicBezTo>
                <a:moveTo>
                  <a:pt x="62" y="33"/>
                </a:moveTo>
                <a:cubicBezTo>
                  <a:pt x="62" y="15"/>
                  <a:pt x="62" y="15"/>
                  <a:pt x="62" y="15"/>
                </a:cubicBezTo>
                <a:cubicBezTo>
                  <a:pt x="62" y="7"/>
                  <a:pt x="55" y="0"/>
                  <a:pt x="46" y="0"/>
                </a:cubicBezTo>
                <a:cubicBezTo>
                  <a:pt x="46" y="0"/>
                  <a:pt x="46" y="0"/>
                  <a:pt x="46" y="0"/>
                </a:cubicBezTo>
                <a:cubicBezTo>
                  <a:pt x="37" y="0"/>
                  <a:pt x="30" y="7"/>
                  <a:pt x="30" y="15"/>
                </a:cubicBezTo>
                <a:cubicBezTo>
                  <a:pt x="30" y="33"/>
                  <a:pt x="30" y="33"/>
                  <a:pt x="30" y="33"/>
                </a:cubicBezTo>
                <a:cubicBezTo>
                  <a:pt x="30" y="41"/>
                  <a:pt x="37" y="49"/>
                  <a:pt x="46" y="49"/>
                </a:cubicBezTo>
                <a:cubicBezTo>
                  <a:pt x="46" y="49"/>
                  <a:pt x="46" y="49"/>
                  <a:pt x="46" y="49"/>
                </a:cubicBezTo>
                <a:cubicBezTo>
                  <a:pt x="55" y="49"/>
                  <a:pt x="62" y="41"/>
                  <a:pt x="62" y="33"/>
                </a:cubicBezTo>
                <a:close/>
                <a:moveTo>
                  <a:pt x="153" y="33"/>
                </a:moveTo>
                <a:cubicBezTo>
                  <a:pt x="153" y="15"/>
                  <a:pt x="153" y="15"/>
                  <a:pt x="153" y="15"/>
                </a:cubicBezTo>
                <a:cubicBezTo>
                  <a:pt x="153" y="7"/>
                  <a:pt x="146" y="0"/>
                  <a:pt x="137" y="0"/>
                </a:cubicBezTo>
                <a:cubicBezTo>
                  <a:pt x="137" y="0"/>
                  <a:pt x="137" y="0"/>
                  <a:pt x="137" y="0"/>
                </a:cubicBezTo>
                <a:cubicBezTo>
                  <a:pt x="129" y="0"/>
                  <a:pt x="122" y="7"/>
                  <a:pt x="122" y="15"/>
                </a:cubicBezTo>
                <a:cubicBezTo>
                  <a:pt x="122" y="33"/>
                  <a:pt x="122" y="33"/>
                  <a:pt x="122" y="33"/>
                </a:cubicBezTo>
                <a:cubicBezTo>
                  <a:pt x="122" y="41"/>
                  <a:pt x="129" y="49"/>
                  <a:pt x="137" y="49"/>
                </a:cubicBezTo>
                <a:cubicBezTo>
                  <a:pt x="137" y="49"/>
                  <a:pt x="137" y="49"/>
                  <a:pt x="137" y="49"/>
                </a:cubicBezTo>
                <a:cubicBezTo>
                  <a:pt x="146" y="49"/>
                  <a:pt x="153" y="41"/>
                  <a:pt x="153" y="33"/>
                </a:cubicBezTo>
                <a:close/>
                <a:moveTo>
                  <a:pt x="245" y="33"/>
                </a:moveTo>
                <a:cubicBezTo>
                  <a:pt x="245" y="15"/>
                  <a:pt x="245" y="15"/>
                  <a:pt x="245" y="15"/>
                </a:cubicBezTo>
                <a:cubicBezTo>
                  <a:pt x="245" y="7"/>
                  <a:pt x="237" y="0"/>
                  <a:pt x="229" y="0"/>
                </a:cubicBezTo>
                <a:cubicBezTo>
                  <a:pt x="229" y="0"/>
                  <a:pt x="229" y="0"/>
                  <a:pt x="229" y="0"/>
                </a:cubicBezTo>
                <a:cubicBezTo>
                  <a:pt x="220" y="0"/>
                  <a:pt x="213" y="7"/>
                  <a:pt x="213" y="15"/>
                </a:cubicBezTo>
                <a:cubicBezTo>
                  <a:pt x="213" y="33"/>
                  <a:pt x="213" y="33"/>
                  <a:pt x="213" y="33"/>
                </a:cubicBezTo>
                <a:cubicBezTo>
                  <a:pt x="213" y="41"/>
                  <a:pt x="220" y="49"/>
                  <a:pt x="229" y="49"/>
                </a:cubicBezTo>
                <a:cubicBezTo>
                  <a:pt x="229" y="49"/>
                  <a:pt x="229" y="49"/>
                  <a:pt x="229" y="49"/>
                </a:cubicBezTo>
                <a:cubicBezTo>
                  <a:pt x="237" y="49"/>
                  <a:pt x="245" y="41"/>
                  <a:pt x="245" y="33"/>
                </a:cubicBezTo>
                <a:close/>
                <a:moveTo>
                  <a:pt x="0" y="163"/>
                </a:moveTo>
                <a:cubicBezTo>
                  <a:pt x="0" y="212"/>
                  <a:pt x="0" y="212"/>
                  <a:pt x="0" y="212"/>
                </a:cubicBezTo>
                <a:moveTo>
                  <a:pt x="92" y="163"/>
                </a:moveTo>
                <a:cubicBezTo>
                  <a:pt x="92" y="212"/>
                  <a:pt x="92" y="212"/>
                  <a:pt x="92" y="212"/>
                </a:cubicBezTo>
                <a:moveTo>
                  <a:pt x="183" y="163"/>
                </a:moveTo>
                <a:cubicBezTo>
                  <a:pt x="183" y="212"/>
                  <a:pt x="183" y="212"/>
                  <a:pt x="183" y="212"/>
                </a:cubicBezTo>
                <a:moveTo>
                  <a:pt x="62" y="196"/>
                </a:moveTo>
                <a:cubicBezTo>
                  <a:pt x="62" y="179"/>
                  <a:pt x="62" y="179"/>
                  <a:pt x="62" y="179"/>
                </a:cubicBezTo>
                <a:cubicBezTo>
                  <a:pt x="62" y="170"/>
                  <a:pt x="55" y="163"/>
                  <a:pt x="46" y="163"/>
                </a:cubicBezTo>
                <a:cubicBezTo>
                  <a:pt x="46" y="163"/>
                  <a:pt x="46" y="163"/>
                  <a:pt x="46" y="163"/>
                </a:cubicBezTo>
                <a:cubicBezTo>
                  <a:pt x="37" y="163"/>
                  <a:pt x="30" y="170"/>
                  <a:pt x="30" y="179"/>
                </a:cubicBezTo>
                <a:cubicBezTo>
                  <a:pt x="30" y="196"/>
                  <a:pt x="30" y="196"/>
                  <a:pt x="30" y="196"/>
                </a:cubicBezTo>
                <a:cubicBezTo>
                  <a:pt x="30" y="205"/>
                  <a:pt x="37" y="212"/>
                  <a:pt x="46" y="212"/>
                </a:cubicBezTo>
                <a:cubicBezTo>
                  <a:pt x="46" y="212"/>
                  <a:pt x="46" y="212"/>
                  <a:pt x="46" y="212"/>
                </a:cubicBezTo>
                <a:cubicBezTo>
                  <a:pt x="55" y="212"/>
                  <a:pt x="62" y="205"/>
                  <a:pt x="62" y="196"/>
                </a:cubicBezTo>
                <a:close/>
                <a:moveTo>
                  <a:pt x="153" y="196"/>
                </a:moveTo>
                <a:cubicBezTo>
                  <a:pt x="153" y="179"/>
                  <a:pt x="153" y="179"/>
                  <a:pt x="153" y="179"/>
                </a:cubicBezTo>
                <a:cubicBezTo>
                  <a:pt x="153" y="170"/>
                  <a:pt x="146" y="163"/>
                  <a:pt x="137" y="163"/>
                </a:cubicBezTo>
                <a:cubicBezTo>
                  <a:pt x="137" y="163"/>
                  <a:pt x="137" y="163"/>
                  <a:pt x="137" y="163"/>
                </a:cubicBezTo>
                <a:cubicBezTo>
                  <a:pt x="129" y="163"/>
                  <a:pt x="122" y="170"/>
                  <a:pt x="122" y="179"/>
                </a:cubicBezTo>
                <a:cubicBezTo>
                  <a:pt x="122" y="196"/>
                  <a:pt x="122" y="196"/>
                  <a:pt x="122" y="196"/>
                </a:cubicBezTo>
                <a:cubicBezTo>
                  <a:pt x="122" y="205"/>
                  <a:pt x="129" y="212"/>
                  <a:pt x="137" y="212"/>
                </a:cubicBezTo>
                <a:cubicBezTo>
                  <a:pt x="137" y="212"/>
                  <a:pt x="137" y="212"/>
                  <a:pt x="137" y="212"/>
                </a:cubicBezTo>
                <a:cubicBezTo>
                  <a:pt x="146" y="212"/>
                  <a:pt x="153" y="205"/>
                  <a:pt x="153" y="196"/>
                </a:cubicBezTo>
                <a:close/>
                <a:moveTo>
                  <a:pt x="245" y="196"/>
                </a:moveTo>
                <a:cubicBezTo>
                  <a:pt x="245" y="179"/>
                  <a:pt x="245" y="179"/>
                  <a:pt x="245" y="179"/>
                </a:cubicBezTo>
                <a:cubicBezTo>
                  <a:pt x="245" y="170"/>
                  <a:pt x="237" y="163"/>
                  <a:pt x="229" y="163"/>
                </a:cubicBezTo>
                <a:cubicBezTo>
                  <a:pt x="229" y="163"/>
                  <a:pt x="229" y="163"/>
                  <a:pt x="229" y="163"/>
                </a:cubicBezTo>
                <a:cubicBezTo>
                  <a:pt x="220" y="163"/>
                  <a:pt x="213" y="170"/>
                  <a:pt x="213" y="179"/>
                </a:cubicBezTo>
                <a:cubicBezTo>
                  <a:pt x="213" y="196"/>
                  <a:pt x="213" y="196"/>
                  <a:pt x="213" y="196"/>
                </a:cubicBezTo>
                <a:cubicBezTo>
                  <a:pt x="213" y="205"/>
                  <a:pt x="220" y="212"/>
                  <a:pt x="229" y="212"/>
                </a:cubicBezTo>
                <a:cubicBezTo>
                  <a:pt x="229" y="212"/>
                  <a:pt x="229" y="212"/>
                  <a:pt x="229" y="212"/>
                </a:cubicBezTo>
                <a:cubicBezTo>
                  <a:pt x="237" y="212"/>
                  <a:pt x="245" y="205"/>
                  <a:pt x="245" y="196"/>
                </a:cubicBezTo>
                <a:close/>
                <a:moveTo>
                  <a:pt x="62" y="83"/>
                </a:moveTo>
                <a:cubicBezTo>
                  <a:pt x="62" y="131"/>
                  <a:pt x="62" y="131"/>
                  <a:pt x="62" y="131"/>
                </a:cubicBezTo>
                <a:moveTo>
                  <a:pt x="153" y="83"/>
                </a:moveTo>
                <a:cubicBezTo>
                  <a:pt x="153" y="131"/>
                  <a:pt x="153" y="131"/>
                  <a:pt x="153" y="131"/>
                </a:cubicBezTo>
                <a:moveTo>
                  <a:pt x="32" y="116"/>
                </a:moveTo>
                <a:cubicBezTo>
                  <a:pt x="32" y="98"/>
                  <a:pt x="32" y="98"/>
                  <a:pt x="32" y="98"/>
                </a:cubicBezTo>
                <a:cubicBezTo>
                  <a:pt x="32" y="90"/>
                  <a:pt x="25" y="83"/>
                  <a:pt x="16" y="83"/>
                </a:cubicBezTo>
                <a:cubicBezTo>
                  <a:pt x="16" y="83"/>
                  <a:pt x="16" y="83"/>
                  <a:pt x="16" y="83"/>
                </a:cubicBezTo>
                <a:cubicBezTo>
                  <a:pt x="7" y="83"/>
                  <a:pt x="0" y="90"/>
                  <a:pt x="0" y="98"/>
                </a:cubicBezTo>
                <a:cubicBezTo>
                  <a:pt x="0" y="116"/>
                  <a:pt x="0" y="116"/>
                  <a:pt x="0" y="116"/>
                </a:cubicBezTo>
                <a:cubicBezTo>
                  <a:pt x="0" y="124"/>
                  <a:pt x="7" y="132"/>
                  <a:pt x="16" y="132"/>
                </a:cubicBezTo>
                <a:cubicBezTo>
                  <a:pt x="16" y="132"/>
                  <a:pt x="16" y="132"/>
                  <a:pt x="16" y="132"/>
                </a:cubicBezTo>
                <a:cubicBezTo>
                  <a:pt x="25" y="132"/>
                  <a:pt x="32" y="124"/>
                  <a:pt x="32" y="116"/>
                </a:cubicBezTo>
                <a:close/>
                <a:moveTo>
                  <a:pt x="123" y="116"/>
                </a:moveTo>
                <a:cubicBezTo>
                  <a:pt x="123" y="98"/>
                  <a:pt x="123" y="98"/>
                  <a:pt x="123" y="98"/>
                </a:cubicBezTo>
                <a:cubicBezTo>
                  <a:pt x="123" y="90"/>
                  <a:pt x="116" y="83"/>
                  <a:pt x="107" y="83"/>
                </a:cubicBezTo>
                <a:cubicBezTo>
                  <a:pt x="107" y="83"/>
                  <a:pt x="107" y="83"/>
                  <a:pt x="107" y="83"/>
                </a:cubicBezTo>
                <a:cubicBezTo>
                  <a:pt x="99" y="83"/>
                  <a:pt x="92" y="90"/>
                  <a:pt x="92" y="98"/>
                </a:cubicBezTo>
                <a:cubicBezTo>
                  <a:pt x="92" y="116"/>
                  <a:pt x="92" y="116"/>
                  <a:pt x="92" y="116"/>
                </a:cubicBezTo>
                <a:cubicBezTo>
                  <a:pt x="92" y="124"/>
                  <a:pt x="99" y="132"/>
                  <a:pt x="107" y="132"/>
                </a:cubicBezTo>
                <a:cubicBezTo>
                  <a:pt x="107" y="132"/>
                  <a:pt x="107" y="132"/>
                  <a:pt x="107" y="132"/>
                </a:cubicBezTo>
                <a:cubicBezTo>
                  <a:pt x="116" y="132"/>
                  <a:pt x="123" y="124"/>
                  <a:pt x="123" y="116"/>
                </a:cubicBezTo>
                <a:close/>
                <a:moveTo>
                  <a:pt x="215" y="116"/>
                </a:moveTo>
                <a:cubicBezTo>
                  <a:pt x="215" y="98"/>
                  <a:pt x="215" y="98"/>
                  <a:pt x="215" y="98"/>
                </a:cubicBezTo>
                <a:cubicBezTo>
                  <a:pt x="215" y="90"/>
                  <a:pt x="207" y="83"/>
                  <a:pt x="199" y="83"/>
                </a:cubicBezTo>
                <a:cubicBezTo>
                  <a:pt x="199" y="83"/>
                  <a:pt x="199" y="83"/>
                  <a:pt x="199" y="83"/>
                </a:cubicBezTo>
                <a:cubicBezTo>
                  <a:pt x="190" y="83"/>
                  <a:pt x="183" y="90"/>
                  <a:pt x="183" y="98"/>
                </a:cubicBezTo>
                <a:cubicBezTo>
                  <a:pt x="183" y="116"/>
                  <a:pt x="183" y="116"/>
                  <a:pt x="183" y="116"/>
                </a:cubicBezTo>
                <a:cubicBezTo>
                  <a:pt x="183" y="124"/>
                  <a:pt x="190" y="132"/>
                  <a:pt x="199" y="132"/>
                </a:cubicBezTo>
                <a:cubicBezTo>
                  <a:pt x="199" y="132"/>
                  <a:pt x="199" y="132"/>
                  <a:pt x="199" y="132"/>
                </a:cubicBezTo>
                <a:cubicBezTo>
                  <a:pt x="207" y="132"/>
                  <a:pt x="215" y="124"/>
                  <a:pt x="215" y="116"/>
                </a:cubicBezTo>
                <a:close/>
                <a:moveTo>
                  <a:pt x="245" y="83"/>
                </a:moveTo>
                <a:cubicBezTo>
                  <a:pt x="245" y="131"/>
                  <a:pt x="245" y="131"/>
                  <a:pt x="245" y="131"/>
                </a:cubicBezTo>
              </a:path>
            </a:pathLst>
          </a:custGeom>
          <a:noFill/>
          <a:ln w="19050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9630" tIns="44814" rIns="89630" bIns="44814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en-US" sz="1729">
              <a:solidFill>
                <a:srgbClr val="353535"/>
              </a:solidFill>
              <a:latin typeface="Segoe UI Semilight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DFAC1B3-97F0-8649-8232-4A79461D03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591612" y="3119512"/>
            <a:ext cx="789547" cy="503017"/>
            <a:chOff x="7086600" y="2836618"/>
            <a:chExt cx="1066800" cy="679655"/>
          </a:xfrm>
        </p:grpSpPr>
        <p:sp>
          <p:nvSpPr>
            <p:cNvPr id="12" name="cloud">
              <a:extLst>
                <a:ext uri="{FF2B5EF4-FFF2-40B4-BE49-F238E27FC236}">
                  <a16:creationId xmlns:a16="http://schemas.microsoft.com/office/drawing/2014/main" id="{DCD7CDF1-A106-2944-8779-F12E28AFC986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086600" y="2836618"/>
              <a:ext cx="1066800" cy="679655"/>
            </a:xfrm>
            <a:custGeom>
              <a:avLst/>
              <a:gdLst>
                <a:gd name="T0" fmla="*/ 281 w 344"/>
                <a:gd name="T1" fmla="*/ 216 h 217"/>
                <a:gd name="T2" fmla="*/ 281 w 344"/>
                <a:gd name="T3" fmla="*/ 217 h 217"/>
                <a:gd name="T4" fmla="*/ 88 w 344"/>
                <a:gd name="T5" fmla="*/ 217 h 217"/>
                <a:gd name="T6" fmla="*/ 88 w 344"/>
                <a:gd name="T7" fmla="*/ 217 h 217"/>
                <a:gd name="T8" fmla="*/ 86 w 344"/>
                <a:gd name="T9" fmla="*/ 217 h 217"/>
                <a:gd name="T10" fmla="*/ 0 w 344"/>
                <a:gd name="T11" fmla="*/ 130 h 217"/>
                <a:gd name="T12" fmla="*/ 86 w 344"/>
                <a:gd name="T13" fmla="*/ 44 h 217"/>
                <a:gd name="T14" fmla="*/ 104 w 344"/>
                <a:gd name="T15" fmla="*/ 45 h 217"/>
                <a:gd name="T16" fmla="*/ 184 w 344"/>
                <a:gd name="T17" fmla="*/ 0 h 217"/>
                <a:gd name="T18" fmla="*/ 278 w 344"/>
                <a:gd name="T19" fmla="*/ 85 h 217"/>
                <a:gd name="T20" fmla="*/ 278 w 344"/>
                <a:gd name="T21" fmla="*/ 85 h 217"/>
                <a:gd name="T22" fmla="*/ 344 w 344"/>
                <a:gd name="T23" fmla="*/ 151 h 217"/>
                <a:gd name="T24" fmla="*/ 281 w 344"/>
                <a:gd name="T25" fmla="*/ 216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44" h="217">
                  <a:moveTo>
                    <a:pt x="281" y="216"/>
                  </a:moveTo>
                  <a:cubicBezTo>
                    <a:pt x="281" y="217"/>
                    <a:pt x="281" y="217"/>
                    <a:pt x="281" y="217"/>
                  </a:cubicBezTo>
                  <a:cubicBezTo>
                    <a:pt x="88" y="217"/>
                    <a:pt x="88" y="217"/>
                    <a:pt x="88" y="217"/>
                  </a:cubicBezTo>
                  <a:cubicBezTo>
                    <a:pt x="88" y="217"/>
                    <a:pt x="88" y="217"/>
                    <a:pt x="88" y="217"/>
                  </a:cubicBezTo>
                  <a:cubicBezTo>
                    <a:pt x="87" y="217"/>
                    <a:pt x="87" y="217"/>
                    <a:pt x="86" y="217"/>
                  </a:cubicBezTo>
                  <a:cubicBezTo>
                    <a:pt x="39" y="217"/>
                    <a:pt x="0" y="178"/>
                    <a:pt x="0" y="130"/>
                  </a:cubicBezTo>
                  <a:cubicBezTo>
                    <a:pt x="0" y="82"/>
                    <a:pt x="39" y="44"/>
                    <a:pt x="86" y="44"/>
                  </a:cubicBezTo>
                  <a:cubicBezTo>
                    <a:pt x="92" y="44"/>
                    <a:pt x="98" y="44"/>
                    <a:pt x="104" y="45"/>
                  </a:cubicBezTo>
                  <a:cubicBezTo>
                    <a:pt x="121" y="18"/>
                    <a:pt x="150" y="0"/>
                    <a:pt x="184" y="0"/>
                  </a:cubicBezTo>
                  <a:cubicBezTo>
                    <a:pt x="233" y="0"/>
                    <a:pt x="273" y="37"/>
                    <a:pt x="278" y="85"/>
                  </a:cubicBezTo>
                  <a:cubicBezTo>
                    <a:pt x="278" y="85"/>
                    <a:pt x="278" y="85"/>
                    <a:pt x="278" y="85"/>
                  </a:cubicBezTo>
                  <a:cubicBezTo>
                    <a:pt x="315" y="85"/>
                    <a:pt x="344" y="114"/>
                    <a:pt x="344" y="151"/>
                  </a:cubicBezTo>
                  <a:cubicBezTo>
                    <a:pt x="344" y="186"/>
                    <a:pt x="316" y="215"/>
                    <a:pt x="281" y="216"/>
                  </a:cubicBezTo>
                  <a:close/>
                </a:path>
              </a:pathLst>
            </a:custGeom>
            <a:noFill/>
            <a:ln w="19050" cap="sq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sz="882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latin typeface="Segoe UI Semilight"/>
              </a:endParaRPr>
            </a:p>
          </p:txBody>
        </p:sp>
        <p:sp>
          <p:nvSpPr>
            <p:cNvPr id="13" name="Diagnostic_E9D9">
              <a:extLst>
                <a:ext uri="{FF2B5EF4-FFF2-40B4-BE49-F238E27FC236}">
                  <a16:creationId xmlns:a16="http://schemas.microsoft.com/office/drawing/2014/main" id="{9CCD036F-B87F-A04A-8678-BDF1DB6303C4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7452793" y="3055842"/>
              <a:ext cx="334414" cy="334578"/>
            </a:xfrm>
            <a:custGeom>
              <a:avLst/>
              <a:gdLst>
                <a:gd name="T0" fmla="*/ 0 w 3250"/>
                <a:gd name="T1" fmla="*/ 3250 h 3250"/>
                <a:gd name="T2" fmla="*/ 0 w 3250"/>
                <a:gd name="T3" fmla="*/ 0 h 3250"/>
                <a:gd name="T4" fmla="*/ 3250 w 3250"/>
                <a:gd name="T5" fmla="*/ 0 h 3250"/>
                <a:gd name="T6" fmla="*/ 3250 w 3250"/>
                <a:gd name="T7" fmla="*/ 3250 h 3250"/>
                <a:gd name="T8" fmla="*/ 0 w 3250"/>
                <a:gd name="T9" fmla="*/ 3250 h 3250"/>
                <a:gd name="T10" fmla="*/ 3250 w 3250"/>
                <a:gd name="T11" fmla="*/ 2000 h 3250"/>
                <a:gd name="T12" fmla="*/ 2553 w 3250"/>
                <a:gd name="T13" fmla="*/ 2000 h 3250"/>
                <a:gd name="T14" fmla="*/ 2535 w 3250"/>
                <a:gd name="T15" fmla="*/ 1985 h 3250"/>
                <a:gd name="T16" fmla="*/ 2379 w 3250"/>
                <a:gd name="T17" fmla="*/ 1362 h 3250"/>
                <a:gd name="T18" fmla="*/ 2360 w 3250"/>
                <a:gd name="T19" fmla="*/ 1347 h 3250"/>
                <a:gd name="T20" fmla="*/ 1987 w 3250"/>
                <a:gd name="T21" fmla="*/ 1347 h 3250"/>
                <a:gd name="T22" fmla="*/ 1969 w 3250"/>
                <a:gd name="T23" fmla="*/ 1332 h 3250"/>
                <a:gd name="T24" fmla="*/ 1768 w 3250"/>
                <a:gd name="T25" fmla="*/ 512 h 3250"/>
                <a:gd name="T26" fmla="*/ 1731 w 3250"/>
                <a:gd name="T27" fmla="*/ 512 h 3250"/>
                <a:gd name="T28" fmla="*/ 1227 w 3250"/>
                <a:gd name="T29" fmla="*/ 2467 h 3250"/>
                <a:gd name="T30" fmla="*/ 1195 w 3250"/>
                <a:gd name="T31" fmla="*/ 2476 h 3250"/>
                <a:gd name="T32" fmla="*/ 732 w 3250"/>
                <a:gd name="T33" fmla="*/ 2014 h 3250"/>
                <a:gd name="T34" fmla="*/ 705 w 3250"/>
                <a:gd name="T35" fmla="*/ 2014 h 3250"/>
                <a:gd name="T36" fmla="*/ 474 w 3250"/>
                <a:gd name="T37" fmla="*/ 2244 h 3250"/>
                <a:gd name="T38" fmla="*/ 461 w 3250"/>
                <a:gd name="T39" fmla="*/ 2250 h 3250"/>
                <a:gd name="T40" fmla="*/ 0 w 3250"/>
                <a:gd name="T41" fmla="*/ 225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250" h="3250">
                  <a:moveTo>
                    <a:pt x="0" y="325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3250" y="0"/>
                    <a:pt x="3250" y="0"/>
                    <a:pt x="3250" y="0"/>
                  </a:cubicBezTo>
                  <a:cubicBezTo>
                    <a:pt x="3250" y="3250"/>
                    <a:pt x="3250" y="3250"/>
                    <a:pt x="3250" y="3250"/>
                  </a:cubicBezTo>
                  <a:lnTo>
                    <a:pt x="0" y="3250"/>
                  </a:lnTo>
                  <a:close/>
                  <a:moveTo>
                    <a:pt x="3250" y="2000"/>
                  </a:moveTo>
                  <a:cubicBezTo>
                    <a:pt x="2553" y="2000"/>
                    <a:pt x="2553" y="2000"/>
                    <a:pt x="2553" y="2000"/>
                  </a:cubicBezTo>
                  <a:cubicBezTo>
                    <a:pt x="2544" y="2000"/>
                    <a:pt x="2537" y="1994"/>
                    <a:pt x="2535" y="1985"/>
                  </a:cubicBezTo>
                  <a:cubicBezTo>
                    <a:pt x="2379" y="1362"/>
                    <a:pt x="2379" y="1362"/>
                    <a:pt x="2379" y="1362"/>
                  </a:cubicBezTo>
                  <a:cubicBezTo>
                    <a:pt x="2377" y="1353"/>
                    <a:pt x="2369" y="1347"/>
                    <a:pt x="2360" y="1347"/>
                  </a:cubicBezTo>
                  <a:cubicBezTo>
                    <a:pt x="1987" y="1347"/>
                    <a:pt x="1987" y="1347"/>
                    <a:pt x="1987" y="1347"/>
                  </a:cubicBezTo>
                  <a:cubicBezTo>
                    <a:pt x="1978" y="1347"/>
                    <a:pt x="1971" y="1341"/>
                    <a:pt x="1969" y="1332"/>
                  </a:cubicBezTo>
                  <a:cubicBezTo>
                    <a:pt x="1768" y="512"/>
                    <a:pt x="1768" y="512"/>
                    <a:pt x="1768" y="512"/>
                  </a:cubicBezTo>
                  <a:cubicBezTo>
                    <a:pt x="1764" y="493"/>
                    <a:pt x="1736" y="493"/>
                    <a:pt x="1731" y="512"/>
                  </a:cubicBezTo>
                  <a:cubicBezTo>
                    <a:pt x="1227" y="2467"/>
                    <a:pt x="1227" y="2467"/>
                    <a:pt x="1227" y="2467"/>
                  </a:cubicBezTo>
                  <a:cubicBezTo>
                    <a:pt x="1223" y="2482"/>
                    <a:pt x="1205" y="2487"/>
                    <a:pt x="1195" y="2476"/>
                  </a:cubicBezTo>
                  <a:cubicBezTo>
                    <a:pt x="732" y="2014"/>
                    <a:pt x="732" y="2014"/>
                    <a:pt x="732" y="2014"/>
                  </a:cubicBezTo>
                  <a:cubicBezTo>
                    <a:pt x="725" y="2006"/>
                    <a:pt x="713" y="2006"/>
                    <a:pt x="705" y="2014"/>
                  </a:cubicBezTo>
                  <a:cubicBezTo>
                    <a:pt x="474" y="2244"/>
                    <a:pt x="474" y="2244"/>
                    <a:pt x="474" y="2244"/>
                  </a:cubicBezTo>
                  <a:cubicBezTo>
                    <a:pt x="471" y="2248"/>
                    <a:pt x="466" y="2250"/>
                    <a:pt x="461" y="2250"/>
                  </a:cubicBezTo>
                  <a:cubicBezTo>
                    <a:pt x="0" y="2250"/>
                    <a:pt x="0" y="2250"/>
                    <a:pt x="0" y="2250"/>
                  </a:cubicBezTo>
                </a:path>
              </a:pathLst>
            </a:custGeom>
            <a:noFill/>
            <a:ln w="19050" cap="sq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sz="1836">
                <a:solidFill>
                  <a:srgbClr val="353535"/>
                </a:solidFill>
                <a:latin typeface="Segoe UI Semi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920607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DB05D-7F50-4989-9D24-818179A0D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Feedback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E7A355-DCA1-4446-AF58-3A2C90B8D00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4025717"/>
          </a:xfrm>
        </p:spPr>
        <p:txBody>
          <a:bodyPr/>
          <a:lstStyle/>
          <a:p>
            <a:pPr marL="0" indent="0">
              <a:buNone/>
            </a:pPr>
            <a:endParaRPr lang="en-US" sz="3600" dirty="0"/>
          </a:p>
          <a:p>
            <a:pPr marL="0" indent="0">
              <a:buNone/>
            </a:pPr>
            <a:r>
              <a:rPr lang="en-US" sz="2400" dirty="0"/>
              <a:t>Please take a minute to complete this survey.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hlinkClick r:id="rId2"/>
              </a:rPr>
              <a:t>https://microsoftanalystrelation.eventbuilder.com/event/9920/survey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400" dirty="0"/>
              <a:t>This survey will help us deliver the best content for future sessions.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4AC7A1-6A7D-4DAA-ABE7-E97E7E00C32C}"/>
              </a:ext>
            </a:extLst>
          </p:cNvPr>
          <p:cNvSpPr txBox="1"/>
          <p:nvPr/>
        </p:nvSpPr>
        <p:spPr>
          <a:xfrm>
            <a:off x="8004171" y="6400799"/>
            <a:ext cx="4059238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hlinkClick r:id="rId3"/>
              </a:rPr>
              <a:t>https://www.linkedin.com/in/jasonvirtue</a:t>
            </a:r>
            <a:r>
              <a:rPr lang="en-US" dirty="0"/>
              <a:t> </a:t>
            </a:r>
            <a:endParaRPr lang="en-US" sz="20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C42B62-53BF-435A-84BF-34545DBF02FF}"/>
              </a:ext>
            </a:extLst>
          </p:cNvPr>
          <p:cNvSpPr txBox="1"/>
          <p:nvPr/>
        </p:nvSpPr>
        <p:spPr>
          <a:xfrm>
            <a:off x="584200" y="6400799"/>
            <a:ext cx="4059238" cy="5847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hlinkClick r:id="rId4" tooltip="https://www.linkedin.com/in/marktab/"/>
              </a:rPr>
              <a:t>https://www.linkedin.com/in/marktab/</a:t>
            </a:r>
            <a:endParaRPr lang="en-US" dirty="0"/>
          </a:p>
          <a:p>
            <a:endParaRPr lang="en-US" sz="20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740352097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7ED500C-6CA2-4E91-AEAD-D196D64A71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41" y="2084173"/>
            <a:ext cx="11653523" cy="2356286"/>
          </a:xfrm>
        </p:spPr>
        <p:txBody>
          <a:bodyPr/>
          <a:lstStyle/>
          <a:p>
            <a:r>
              <a:rPr lang="en-US"/>
              <a:t>What does DevOps for AI mean?</a:t>
            </a:r>
          </a:p>
        </p:txBody>
      </p:sp>
    </p:spTree>
    <p:extLst>
      <p:ext uri="{BB962C8B-B14F-4D97-AF65-F5344CB8AC3E}">
        <p14:creationId xmlns:p14="http://schemas.microsoft.com/office/powerpoint/2010/main" val="1905683991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solidFill>
                  <a:schemeClr val="tx1"/>
                </a:solidFill>
              </a:rPr>
              <a:t>AI DevOps lifecycle</a:t>
            </a:r>
          </a:p>
        </p:txBody>
      </p:sp>
      <p:sp>
        <p:nvSpPr>
          <p:cNvPr id="140" name="TextBox 8">
            <a:extLst>
              <a:ext uri="{FF2B5EF4-FFF2-40B4-BE49-F238E27FC236}">
                <a16:creationId xmlns:a16="http://schemas.microsoft.com/office/drawing/2014/main" id="{C9C72490-9715-440A-963C-BD1E0CD77FCA}"/>
              </a:ext>
            </a:extLst>
          </p:cNvPr>
          <p:cNvSpPr txBox="1"/>
          <p:nvPr/>
        </p:nvSpPr>
        <p:spPr>
          <a:xfrm>
            <a:off x="778073" y="4856206"/>
            <a:ext cx="3130428" cy="12534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8962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45" b="1" i="0" u="none" strike="noStrike" kern="800" cap="none" spc="98" normalizeH="0" baseline="0" noProof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Segoe UI Light"/>
                <a:ea typeface="+mn-ea"/>
                <a:cs typeface="Segoe UI Semibold" panose="020B0702040204020203" pitchFamily="34" charset="0"/>
              </a:rPr>
              <a:t>Experiment</a:t>
            </a:r>
          </a:p>
          <a:p>
            <a:pPr marL="0" marR="0" lvl="0" indent="0" algn="l" defTabSz="8962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800" cap="none" spc="98" normalizeH="0" baseline="0" noProof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Segoe UI Light"/>
                <a:ea typeface="+mn-ea"/>
                <a:cs typeface="Segoe UI Semibold" panose="020B0702040204020203" pitchFamily="34" charset="0"/>
              </a:rPr>
              <a:t>Data Acquisition </a:t>
            </a:r>
          </a:p>
          <a:p>
            <a:pPr marL="0" marR="0" lvl="0" indent="0" algn="l" defTabSz="8962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800" cap="none" spc="98" normalizeH="0" baseline="0" noProof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Segoe UI Light"/>
                <a:ea typeface="+mn-ea"/>
                <a:cs typeface="Segoe UI Semibold" panose="020B0702040204020203" pitchFamily="34" charset="0"/>
              </a:rPr>
              <a:t>Business Understanding</a:t>
            </a:r>
          </a:p>
          <a:p>
            <a:pPr marL="0" marR="0" lvl="0" indent="0" algn="l" defTabSz="8962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800" cap="none" spc="98" normalizeH="0" baseline="0" noProof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Segoe UI Light"/>
                <a:ea typeface="+mn-ea"/>
                <a:cs typeface="Segoe UI Semibold" panose="020B0702040204020203" pitchFamily="34" charset="0"/>
              </a:rPr>
              <a:t>Initial Modeling</a:t>
            </a:r>
          </a:p>
        </p:txBody>
      </p:sp>
      <p:sp>
        <p:nvSpPr>
          <p:cNvPr id="141" name="TextBox 8">
            <a:extLst>
              <a:ext uri="{FF2B5EF4-FFF2-40B4-BE49-F238E27FC236}">
                <a16:creationId xmlns:a16="http://schemas.microsoft.com/office/drawing/2014/main" id="{EC787D24-B4BA-426A-AED2-3452B1B39754}"/>
              </a:ext>
            </a:extLst>
          </p:cNvPr>
          <p:cNvSpPr txBox="1"/>
          <p:nvPr/>
        </p:nvSpPr>
        <p:spPr>
          <a:xfrm>
            <a:off x="4897463" y="4856206"/>
            <a:ext cx="3130428" cy="6994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8962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45" b="1" i="0" u="none" strike="noStrike" kern="800" cap="none" spc="98" normalizeH="0" baseline="0" noProof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Segoe UI Light"/>
                <a:ea typeface="+mn-ea"/>
                <a:cs typeface="Segoe UI Semibold" panose="020B0702040204020203" pitchFamily="34" charset="0"/>
              </a:rPr>
              <a:t>Develop</a:t>
            </a:r>
          </a:p>
          <a:p>
            <a:pPr marL="0" marR="0" lvl="0" indent="0" algn="l" defTabSz="8962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800" cap="none" spc="98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 Light"/>
                <a:ea typeface="+mn-ea"/>
                <a:cs typeface="Segoe UI Semibold" panose="020B0702040204020203" pitchFamily="34" charset="0"/>
              </a:rPr>
              <a:t>Modeling</a:t>
            </a:r>
            <a:endParaRPr kumimoji="0" lang="en-US" sz="1800" b="1" i="0" u="none" strike="noStrike" kern="800" cap="none" spc="98" normalizeH="0" baseline="0" noProof="0">
              <a:ln>
                <a:noFill/>
              </a:ln>
              <a:solidFill>
                <a:srgbClr val="0078D4"/>
              </a:solidFill>
              <a:effectLst/>
              <a:uLnTx/>
              <a:uFillTx/>
              <a:latin typeface="Segoe UI Light"/>
              <a:ea typeface="+mn-ea"/>
              <a:cs typeface="Segoe UI Semibold" panose="020B0702040204020203" pitchFamily="34" charset="0"/>
            </a:endParaRPr>
          </a:p>
        </p:txBody>
      </p:sp>
      <p:sp>
        <p:nvSpPr>
          <p:cNvPr id="142" name="TextBox 44">
            <a:extLst>
              <a:ext uri="{FF2B5EF4-FFF2-40B4-BE49-F238E27FC236}">
                <a16:creationId xmlns:a16="http://schemas.microsoft.com/office/drawing/2014/main" id="{89B7706A-696C-4DD4-BC16-63897AC86E47}"/>
              </a:ext>
            </a:extLst>
          </p:cNvPr>
          <p:cNvSpPr txBox="1"/>
          <p:nvPr/>
        </p:nvSpPr>
        <p:spPr>
          <a:xfrm>
            <a:off x="8361105" y="4858527"/>
            <a:ext cx="3129224" cy="16758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8962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745" b="1" i="0" u="none" strike="noStrike" kern="800" cap="none" spc="98" normalizeH="0" baseline="0" noProof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Segoe UI Light"/>
                <a:ea typeface="+mn-ea"/>
                <a:cs typeface="Segoe UI Semibold" panose="020B0702040204020203" pitchFamily="34" charset="0"/>
              </a:rPr>
              <a:t>Operate</a:t>
            </a:r>
          </a:p>
          <a:p>
            <a:pPr marL="0" marR="0" lvl="0" indent="0" algn="l" defTabSz="8962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800" cap="none" spc="98" normalizeH="0" baseline="0" noProof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 Light"/>
                <a:ea typeface="+mn-ea"/>
                <a:cs typeface="Segoe UI Semibold" panose="020B0702040204020203" pitchFamily="34" charset="0"/>
              </a:rPr>
              <a:t>Continuous Delivery</a:t>
            </a:r>
          </a:p>
          <a:p>
            <a:pPr marL="0" marR="0" lvl="0" indent="0" algn="l" defTabSz="8962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800" cap="none" spc="98" normalizeH="0" baseline="0" noProof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 Light"/>
                <a:ea typeface="+mn-ea"/>
                <a:cs typeface="Segoe UI Semibold" panose="020B0702040204020203" pitchFamily="34" charset="0"/>
              </a:rPr>
              <a:t>Data Feedback Loop</a:t>
            </a:r>
          </a:p>
          <a:p>
            <a:pPr marL="0" marR="0" lvl="0" indent="0" algn="l" defTabSz="8962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800" cap="none" spc="98" normalizeH="0" baseline="0" noProof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 Light"/>
                <a:ea typeface="+mn-ea"/>
                <a:cs typeface="Segoe UI Semibold" panose="020B0702040204020203" pitchFamily="34" charset="0"/>
              </a:rPr>
              <a:t>System + Model Monitoring</a:t>
            </a:r>
          </a:p>
          <a:p>
            <a:pPr marL="0" marR="0" lvl="0" indent="0" algn="l" defTabSz="8962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745" b="0" i="0" u="none" strike="noStrike" kern="800" cap="none" spc="98" normalizeH="0" baseline="0" noProof="0">
              <a:ln>
                <a:noFill/>
              </a:ln>
              <a:solidFill>
                <a:srgbClr val="3C3C3C"/>
              </a:solidFill>
              <a:effectLst/>
              <a:uLnTx/>
              <a:uFillTx/>
              <a:latin typeface="Segoe UI Light"/>
              <a:ea typeface="+mn-ea"/>
              <a:cs typeface="Segoe UI Semibold" panose="020B0702040204020203" pitchFamily="34" charset="0"/>
            </a:endParaRPr>
          </a:p>
        </p:txBody>
      </p:sp>
      <p:sp>
        <p:nvSpPr>
          <p:cNvPr id="143" name="Freeform 28">
            <a:extLst>
              <a:ext uri="{FF2B5EF4-FFF2-40B4-BE49-F238E27FC236}">
                <a16:creationId xmlns:a16="http://schemas.microsoft.com/office/drawing/2014/main" id="{23EE7238-0B6D-475B-B96D-046C04D12A42}"/>
              </a:ext>
            </a:extLst>
          </p:cNvPr>
          <p:cNvSpPr>
            <a:spLocks/>
          </p:cNvSpPr>
          <p:nvPr>
            <p:custDataLst>
              <p:tags r:id="rId1"/>
            </p:custDataLst>
          </p:nvPr>
        </p:nvSpPr>
        <p:spPr bwMode="gray">
          <a:xfrm rot="2781258">
            <a:off x="2804848" y="2147510"/>
            <a:ext cx="1824326" cy="1855063"/>
          </a:xfrm>
          <a:custGeom>
            <a:avLst/>
            <a:gdLst>
              <a:gd name="T0" fmla="*/ 853546768 w 425"/>
              <a:gd name="T1" fmla="*/ 2147483647 h 425"/>
              <a:gd name="T2" fmla="*/ 362757401 w 425"/>
              <a:gd name="T3" fmla="*/ 718866784 h 425"/>
              <a:gd name="T4" fmla="*/ 2147483647 w 425"/>
              <a:gd name="T5" fmla="*/ 308085710 h 425"/>
              <a:gd name="T6" fmla="*/ 2147483647 w 425"/>
              <a:gd name="T7" fmla="*/ 1842473085 h 425"/>
              <a:gd name="T8" fmla="*/ 853546768 w 425"/>
              <a:gd name="T9" fmla="*/ 2147483647 h 42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25"/>
              <a:gd name="T16" fmla="*/ 0 h 425"/>
              <a:gd name="T17" fmla="*/ 425 w 425"/>
              <a:gd name="T18" fmla="*/ 425 h 42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25" h="425">
                <a:moveTo>
                  <a:pt x="120" y="373"/>
                </a:moveTo>
                <a:cubicBezTo>
                  <a:pt x="31" y="322"/>
                  <a:pt x="0" y="208"/>
                  <a:pt x="51" y="119"/>
                </a:cubicBezTo>
                <a:cubicBezTo>
                  <a:pt x="103" y="30"/>
                  <a:pt x="217" y="0"/>
                  <a:pt x="306" y="51"/>
                </a:cubicBezTo>
                <a:cubicBezTo>
                  <a:pt x="394" y="103"/>
                  <a:pt x="425" y="216"/>
                  <a:pt x="374" y="305"/>
                </a:cubicBezTo>
                <a:cubicBezTo>
                  <a:pt x="322" y="394"/>
                  <a:pt x="208" y="425"/>
                  <a:pt x="120" y="373"/>
                </a:cubicBezTo>
                <a:close/>
              </a:path>
            </a:pathLst>
          </a:custGeom>
          <a:noFill/>
          <a:ln w="3175">
            <a:noFill/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454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55" name="Freeform 39">
            <a:extLst>
              <a:ext uri="{FF2B5EF4-FFF2-40B4-BE49-F238E27FC236}">
                <a16:creationId xmlns:a16="http://schemas.microsoft.com/office/drawing/2014/main" id="{D68604F8-4686-4EF9-B60D-63E8F06A2124}"/>
              </a:ext>
            </a:extLst>
          </p:cNvPr>
          <p:cNvSpPr>
            <a:spLocks noEditPoints="1"/>
          </p:cNvSpPr>
          <p:nvPr/>
        </p:nvSpPr>
        <p:spPr bwMode="auto">
          <a:xfrm rot="326988" flipH="1">
            <a:off x="6654368" y="2295014"/>
            <a:ext cx="161461" cy="275479"/>
          </a:xfrm>
          <a:custGeom>
            <a:avLst/>
            <a:gdLst>
              <a:gd name="T0" fmla="*/ 112 w 112"/>
              <a:gd name="T1" fmla="*/ 56 h 190"/>
              <a:gd name="T2" fmla="*/ 56 w 112"/>
              <a:gd name="T3" fmla="*/ 0 h 190"/>
              <a:gd name="T4" fmla="*/ 0 w 112"/>
              <a:gd name="T5" fmla="*/ 56 h 190"/>
              <a:gd name="T6" fmla="*/ 49 w 112"/>
              <a:gd name="T7" fmla="*/ 112 h 190"/>
              <a:gd name="T8" fmla="*/ 49 w 112"/>
              <a:gd name="T9" fmla="*/ 125 h 190"/>
              <a:gd name="T10" fmla="*/ 43 w 112"/>
              <a:gd name="T11" fmla="*/ 125 h 190"/>
              <a:gd name="T12" fmla="*/ 43 w 112"/>
              <a:gd name="T13" fmla="*/ 190 h 190"/>
              <a:gd name="T14" fmla="*/ 69 w 112"/>
              <a:gd name="T15" fmla="*/ 190 h 190"/>
              <a:gd name="T16" fmla="*/ 69 w 112"/>
              <a:gd name="T17" fmla="*/ 125 h 190"/>
              <a:gd name="T18" fmla="*/ 63 w 112"/>
              <a:gd name="T19" fmla="*/ 125 h 190"/>
              <a:gd name="T20" fmla="*/ 63 w 112"/>
              <a:gd name="T21" fmla="*/ 112 h 190"/>
              <a:gd name="T22" fmla="*/ 112 w 112"/>
              <a:gd name="T23" fmla="*/ 56 h 190"/>
              <a:gd name="T24" fmla="*/ 21 w 112"/>
              <a:gd name="T25" fmla="*/ 56 h 190"/>
              <a:gd name="T26" fmla="*/ 56 w 112"/>
              <a:gd name="T27" fmla="*/ 21 h 190"/>
              <a:gd name="T28" fmla="*/ 92 w 112"/>
              <a:gd name="T29" fmla="*/ 56 h 190"/>
              <a:gd name="T30" fmla="*/ 56 w 112"/>
              <a:gd name="T31" fmla="*/ 92 h 190"/>
              <a:gd name="T32" fmla="*/ 21 w 112"/>
              <a:gd name="T33" fmla="*/ 56 h 1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12" h="190">
                <a:moveTo>
                  <a:pt x="112" y="56"/>
                </a:moveTo>
                <a:cubicBezTo>
                  <a:pt x="112" y="25"/>
                  <a:pt x="87" y="0"/>
                  <a:pt x="56" y="0"/>
                </a:cubicBezTo>
                <a:cubicBezTo>
                  <a:pt x="25" y="0"/>
                  <a:pt x="0" y="25"/>
                  <a:pt x="0" y="56"/>
                </a:cubicBezTo>
                <a:cubicBezTo>
                  <a:pt x="0" y="85"/>
                  <a:pt x="22" y="109"/>
                  <a:pt x="49" y="112"/>
                </a:cubicBezTo>
                <a:cubicBezTo>
                  <a:pt x="49" y="125"/>
                  <a:pt x="49" y="125"/>
                  <a:pt x="49" y="125"/>
                </a:cubicBezTo>
                <a:cubicBezTo>
                  <a:pt x="43" y="125"/>
                  <a:pt x="43" y="125"/>
                  <a:pt x="43" y="125"/>
                </a:cubicBezTo>
                <a:cubicBezTo>
                  <a:pt x="43" y="190"/>
                  <a:pt x="43" y="190"/>
                  <a:pt x="43" y="190"/>
                </a:cubicBezTo>
                <a:cubicBezTo>
                  <a:pt x="69" y="190"/>
                  <a:pt x="69" y="190"/>
                  <a:pt x="69" y="190"/>
                </a:cubicBezTo>
                <a:cubicBezTo>
                  <a:pt x="69" y="125"/>
                  <a:pt x="69" y="125"/>
                  <a:pt x="69" y="125"/>
                </a:cubicBezTo>
                <a:cubicBezTo>
                  <a:pt x="63" y="125"/>
                  <a:pt x="63" y="125"/>
                  <a:pt x="63" y="125"/>
                </a:cubicBezTo>
                <a:cubicBezTo>
                  <a:pt x="63" y="112"/>
                  <a:pt x="63" y="112"/>
                  <a:pt x="63" y="112"/>
                </a:cubicBezTo>
                <a:cubicBezTo>
                  <a:pt x="91" y="109"/>
                  <a:pt x="112" y="85"/>
                  <a:pt x="112" y="56"/>
                </a:cubicBezTo>
                <a:close/>
                <a:moveTo>
                  <a:pt x="21" y="56"/>
                </a:moveTo>
                <a:cubicBezTo>
                  <a:pt x="21" y="37"/>
                  <a:pt x="37" y="21"/>
                  <a:pt x="56" y="21"/>
                </a:cubicBezTo>
                <a:cubicBezTo>
                  <a:pt x="76" y="21"/>
                  <a:pt x="92" y="37"/>
                  <a:pt x="92" y="56"/>
                </a:cubicBezTo>
                <a:cubicBezTo>
                  <a:pt x="92" y="76"/>
                  <a:pt x="76" y="92"/>
                  <a:pt x="56" y="92"/>
                </a:cubicBezTo>
                <a:cubicBezTo>
                  <a:pt x="37" y="92"/>
                  <a:pt x="21" y="76"/>
                  <a:pt x="21" y="5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2531" tIns="46266" rIns="92531" bIns="46266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98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17F476DC-4D12-4A19-AAEB-7D94278C9C18}"/>
              </a:ext>
            </a:extLst>
          </p:cNvPr>
          <p:cNvSpPr txBox="1"/>
          <p:nvPr/>
        </p:nvSpPr>
        <p:spPr>
          <a:xfrm rot="1890962" flipH="1" flipV="1">
            <a:off x="7399008" y="3086737"/>
            <a:ext cx="1257767" cy="387747"/>
          </a:xfrm>
          <a:prstGeom prst="rect">
            <a:avLst/>
          </a:prstGeom>
          <a:noFill/>
        </p:spPr>
        <p:txBody>
          <a:bodyPr wrap="square" lIns="36429" tIns="36429" rIns="36429" bIns="36429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998" b="1" i="0" u="none" strike="noStrike" kern="1200" cap="none" spc="0" normalizeH="0" baseline="0" noProof="0">
              <a:ln>
                <a:noFill/>
              </a:ln>
              <a:solidFill>
                <a:srgbClr val="323232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0C3BDC5-FCE6-4DA2-A360-7016ACB1F581}"/>
              </a:ext>
            </a:extLst>
          </p:cNvPr>
          <p:cNvGrpSpPr/>
          <p:nvPr/>
        </p:nvGrpSpPr>
        <p:grpSpPr>
          <a:xfrm>
            <a:off x="2191805" y="1503404"/>
            <a:ext cx="3050411" cy="3078845"/>
            <a:chOff x="2197971" y="1559524"/>
            <a:chExt cx="3057324" cy="3029296"/>
          </a:xfrm>
        </p:grpSpPr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61BE89B7-678C-4E9F-916B-C32F15AE78AA}"/>
                </a:ext>
              </a:extLst>
            </p:cNvPr>
            <p:cNvSpPr txBox="1"/>
            <p:nvPr/>
          </p:nvSpPr>
          <p:spPr>
            <a:xfrm rot="1890962">
              <a:off x="3251185" y="2675110"/>
              <a:ext cx="1257767" cy="387747"/>
            </a:xfrm>
            <a:prstGeom prst="rect">
              <a:avLst/>
            </a:prstGeom>
            <a:noFill/>
          </p:spPr>
          <p:txBody>
            <a:bodyPr wrap="square" lIns="36429" tIns="36429" rIns="36429" bIns="36429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607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998" b="1" i="0" u="none" strike="noStrike" kern="1200" cap="none" spc="0" normalizeH="0" baseline="0" noProof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5" name="Freeform 30">
              <a:extLst>
                <a:ext uri="{FF2B5EF4-FFF2-40B4-BE49-F238E27FC236}">
                  <a16:creationId xmlns:a16="http://schemas.microsoft.com/office/drawing/2014/main" id="{955D5F7B-867B-4C58-9CF7-87BBBB624BD0}"/>
                </a:ext>
              </a:extLst>
            </p:cNvPr>
            <p:cNvSpPr>
              <a:spLocks/>
            </p:cNvSpPr>
            <p:nvPr>
              <p:custDataLst>
                <p:tags r:id="rId2"/>
              </p:custDataLst>
            </p:nvPr>
          </p:nvSpPr>
          <p:spPr bwMode="gray">
            <a:xfrm rot="2781258">
              <a:off x="3087303" y="1568502"/>
              <a:ext cx="1326082" cy="1308125"/>
            </a:xfrm>
            <a:custGeom>
              <a:avLst/>
              <a:gdLst>
                <a:gd name="T0" fmla="*/ 668301856 w 309"/>
                <a:gd name="T1" fmla="*/ 1790512433 h 300"/>
                <a:gd name="T2" fmla="*/ 860260111 w 309"/>
                <a:gd name="T3" fmla="*/ 1157502897 h 300"/>
                <a:gd name="T4" fmla="*/ 1898261168 w 309"/>
                <a:gd name="T5" fmla="*/ 572723608 h 300"/>
                <a:gd name="T6" fmla="*/ 2147483647 w 309"/>
                <a:gd name="T7" fmla="*/ 277317587 h 300"/>
                <a:gd name="T8" fmla="*/ 1905369739 w 309"/>
                <a:gd name="T9" fmla="*/ 0 h 300"/>
                <a:gd name="T10" fmla="*/ 0 w 309"/>
                <a:gd name="T11" fmla="*/ 1754340477 h 300"/>
                <a:gd name="T12" fmla="*/ 0 w 309"/>
                <a:gd name="T13" fmla="*/ 1808598411 h 300"/>
                <a:gd name="T14" fmla="*/ 341259499 w 309"/>
                <a:gd name="T15" fmla="*/ 1549366879 h 300"/>
                <a:gd name="T16" fmla="*/ 668301856 w 309"/>
                <a:gd name="T17" fmla="*/ 1790512433 h 30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309"/>
                <a:gd name="T28" fmla="*/ 0 h 300"/>
                <a:gd name="T29" fmla="*/ 309 w 309"/>
                <a:gd name="T30" fmla="*/ 300 h 300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309" h="300">
                  <a:moveTo>
                    <a:pt x="94" y="297"/>
                  </a:moveTo>
                  <a:cubicBezTo>
                    <a:pt x="93" y="262"/>
                    <a:pt x="101" y="225"/>
                    <a:pt x="121" y="192"/>
                  </a:cubicBezTo>
                  <a:cubicBezTo>
                    <a:pt x="153" y="136"/>
                    <a:pt x="208" y="102"/>
                    <a:pt x="267" y="95"/>
                  </a:cubicBezTo>
                  <a:cubicBezTo>
                    <a:pt x="309" y="46"/>
                    <a:pt x="309" y="46"/>
                    <a:pt x="309" y="46"/>
                  </a:cubicBezTo>
                  <a:cubicBezTo>
                    <a:pt x="268" y="0"/>
                    <a:pt x="268" y="0"/>
                    <a:pt x="268" y="0"/>
                  </a:cubicBezTo>
                  <a:cubicBezTo>
                    <a:pt x="118" y="12"/>
                    <a:pt x="0" y="138"/>
                    <a:pt x="0" y="291"/>
                  </a:cubicBezTo>
                  <a:cubicBezTo>
                    <a:pt x="0" y="294"/>
                    <a:pt x="0" y="297"/>
                    <a:pt x="0" y="300"/>
                  </a:cubicBezTo>
                  <a:cubicBezTo>
                    <a:pt x="48" y="257"/>
                    <a:pt x="48" y="257"/>
                    <a:pt x="48" y="257"/>
                  </a:cubicBezTo>
                  <a:lnTo>
                    <a:pt x="94" y="297"/>
                  </a:lnTo>
                  <a:close/>
                </a:path>
              </a:pathLst>
            </a:custGeom>
            <a:solidFill>
              <a:srgbClr val="8FB4DB"/>
            </a:solidFill>
            <a:ln w="3175" cap="flat" cmpd="sng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454" b="0" i="0" u="none" strike="noStrike" kern="1200" cap="none" spc="0" normalizeH="0" baseline="0" noProof="0">
                <a:ln>
                  <a:noFill/>
                </a:ln>
                <a:solidFill>
                  <a:srgbClr val="8FB4DB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1" name="Freeform 39">
              <a:extLst>
                <a:ext uri="{FF2B5EF4-FFF2-40B4-BE49-F238E27FC236}">
                  <a16:creationId xmlns:a16="http://schemas.microsoft.com/office/drawing/2014/main" id="{1E296C15-F537-4FDF-BC2F-1AB7FB74077F}"/>
                </a:ext>
              </a:extLst>
            </p:cNvPr>
            <p:cNvSpPr>
              <a:spLocks noEditPoints="1"/>
            </p:cNvSpPr>
            <p:nvPr/>
          </p:nvSpPr>
          <p:spPr bwMode="auto">
            <a:xfrm rot="21273012">
              <a:off x="2927931" y="2321893"/>
              <a:ext cx="161463" cy="275480"/>
            </a:xfrm>
            <a:custGeom>
              <a:avLst/>
              <a:gdLst>
                <a:gd name="T0" fmla="*/ 112 w 112"/>
                <a:gd name="T1" fmla="*/ 56 h 190"/>
                <a:gd name="T2" fmla="*/ 56 w 112"/>
                <a:gd name="T3" fmla="*/ 0 h 190"/>
                <a:gd name="T4" fmla="*/ 0 w 112"/>
                <a:gd name="T5" fmla="*/ 56 h 190"/>
                <a:gd name="T6" fmla="*/ 49 w 112"/>
                <a:gd name="T7" fmla="*/ 112 h 190"/>
                <a:gd name="T8" fmla="*/ 49 w 112"/>
                <a:gd name="T9" fmla="*/ 125 h 190"/>
                <a:gd name="T10" fmla="*/ 43 w 112"/>
                <a:gd name="T11" fmla="*/ 125 h 190"/>
                <a:gd name="T12" fmla="*/ 43 w 112"/>
                <a:gd name="T13" fmla="*/ 190 h 190"/>
                <a:gd name="T14" fmla="*/ 69 w 112"/>
                <a:gd name="T15" fmla="*/ 190 h 190"/>
                <a:gd name="T16" fmla="*/ 69 w 112"/>
                <a:gd name="T17" fmla="*/ 125 h 190"/>
                <a:gd name="T18" fmla="*/ 63 w 112"/>
                <a:gd name="T19" fmla="*/ 125 h 190"/>
                <a:gd name="T20" fmla="*/ 63 w 112"/>
                <a:gd name="T21" fmla="*/ 112 h 190"/>
                <a:gd name="T22" fmla="*/ 112 w 112"/>
                <a:gd name="T23" fmla="*/ 56 h 190"/>
                <a:gd name="T24" fmla="*/ 21 w 112"/>
                <a:gd name="T25" fmla="*/ 56 h 190"/>
                <a:gd name="T26" fmla="*/ 56 w 112"/>
                <a:gd name="T27" fmla="*/ 21 h 190"/>
                <a:gd name="T28" fmla="*/ 92 w 112"/>
                <a:gd name="T29" fmla="*/ 56 h 190"/>
                <a:gd name="T30" fmla="*/ 56 w 112"/>
                <a:gd name="T31" fmla="*/ 92 h 190"/>
                <a:gd name="T32" fmla="*/ 21 w 112"/>
                <a:gd name="T33" fmla="*/ 56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2" h="190">
                  <a:moveTo>
                    <a:pt x="112" y="56"/>
                  </a:moveTo>
                  <a:cubicBezTo>
                    <a:pt x="112" y="25"/>
                    <a:pt x="87" y="0"/>
                    <a:pt x="56" y="0"/>
                  </a:cubicBezTo>
                  <a:cubicBezTo>
                    <a:pt x="25" y="0"/>
                    <a:pt x="0" y="25"/>
                    <a:pt x="0" y="56"/>
                  </a:cubicBezTo>
                  <a:cubicBezTo>
                    <a:pt x="0" y="85"/>
                    <a:pt x="22" y="109"/>
                    <a:pt x="49" y="112"/>
                  </a:cubicBezTo>
                  <a:cubicBezTo>
                    <a:pt x="49" y="125"/>
                    <a:pt x="49" y="125"/>
                    <a:pt x="49" y="125"/>
                  </a:cubicBezTo>
                  <a:cubicBezTo>
                    <a:pt x="43" y="125"/>
                    <a:pt x="43" y="125"/>
                    <a:pt x="43" y="125"/>
                  </a:cubicBezTo>
                  <a:cubicBezTo>
                    <a:pt x="43" y="190"/>
                    <a:pt x="43" y="190"/>
                    <a:pt x="43" y="190"/>
                  </a:cubicBezTo>
                  <a:cubicBezTo>
                    <a:pt x="69" y="190"/>
                    <a:pt x="69" y="190"/>
                    <a:pt x="69" y="190"/>
                  </a:cubicBezTo>
                  <a:cubicBezTo>
                    <a:pt x="69" y="125"/>
                    <a:pt x="69" y="125"/>
                    <a:pt x="69" y="125"/>
                  </a:cubicBezTo>
                  <a:cubicBezTo>
                    <a:pt x="63" y="125"/>
                    <a:pt x="63" y="125"/>
                    <a:pt x="63" y="125"/>
                  </a:cubicBezTo>
                  <a:cubicBezTo>
                    <a:pt x="63" y="112"/>
                    <a:pt x="63" y="112"/>
                    <a:pt x="63" y="112"/>
                  </a:cubicBezTo>
                  <a:cubicBezTo>
                    <a:pt x="91" y="109"/>
                    <a:pt x="112" y="85"/>
                    <a:pt x="112" y="56"/>
                  </a:cubicBezTo>
                  <a:close/>
                  <a:moveTo>
                    <a:pt x="21" y="56"/>
                  </a:moveTo>
                  <a:cubicBezTo>
                    <a:pt x="21" y="37"/>
                    <a:pt x="37" y="21"/>
                    <a:pt x="56" y="21"/>
                  </a:cubicBezTo>
                  <a:cubicBezTo>
                    <a:pt x="76" y="21"/>
                    <a:pt x="92" y="37"/>
                    <a:pt x="92" y="56"/>
                  </a:cubicBezTo>
                  <a:cubicBezTo>
                    <a:pt x="92" y="76"/>
                    <a:pt x="76" y="92"/>
                    <a:pt x="56" y="92"/>
                  </a:cubicBezTo>
                  <a:cubicBezTo>
                    <a:pt x="37" y="92"/>
                    <a:pt x="21" y="76"/>
                    <a:pt x="21" y="5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2531" tIns="46266" rIns="92531" bIns="4626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9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5F4DB87A-F18A-47B9-9E4D-6BA83F729920}"/>
                </a:ext>
              </a:extLst>
            </p:cNvPr>
            <p:cNvSpPr>
              <a:spLocks/>
            </p:cNvSpPr>
            <p:nvPr>
              <p:custDataLst>
                <p:tags r:id="rId3"/>
              </p:custDataLst>
            </p:nvPr>
          </p:nvSpPr>
          <p:spPr bwMode="gray">
            <a:xfrm rot="13569486">
              <a:off x="3936339" y="2430327"/>
              <a:ext cx="1290313" cy="1347598"/>
            </a:xfrm>
            <a:custGeom>
              <a:avLst/>
              <a:gdLst>
                <a:gd name="T0" fmla="*/ 2121034554 w 301"/>
                <a:gd name="T1" fmla="*/ 1296596275 h 309"/>
                <a:gd name="T2" fmla="*/ 1362002072 w 301"/>
                <a:gd name="T3" fmla="*/ 1133767904 h 309"/>
                <a:gd name="T4" fmla="*/ 673907041 w 301"/>
                <a:gd name="T5" fmla="*/ 247259053 h 309"/>
                <a:gd name="T6" fmla="*/ 333405857 w 301"/>
                <a:gd name="T7" fmla="*/ 0 h 309"/>
                <a:gd name="T8" fmla="*/ 0 w 301"/>
                <a:gd name="T9" fmla="*/ 253287903 h 309"/>
                <a:gd name="T10" fmla="*/ 2064285259 w 301"/>
                <a:gd name="T11" fmla="*/ 1863480074 h 309"/>
                <a:gd name="T12" fmla="*/ 2135222544 w 301"/>
                <a:gd name="T13" fmla="*/ 1863480074 h 309"/>
                <a:gd name="T14" fmla="*/ 1830190086 w 301"/>
                <a:gd name="T15" fmla="*/ 1574006869 h 309"/>
                <a:gd name="T16" fmla="*/ 2121034554 w 301"/>
                <a:gd name="T17" fmla="*/ 1296596275 h 309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301"/>
                <a:gd name="T28" fmla="*/ 0 h 309"/>
                <a:gd name="T29" fmla="*/ 301 w 301"/>
                <a:gd name="T30" fmla="*/ 309 h 309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301" h="309">
                  <a:moveTo>
                    <a:pt x="299" y="215"/>
                  </a:moveTo>
                  <a:cubicBezTo>
                    <a:pt x="263" y="216"/>
                    <a:pt x="226" y="208"/>
                    <a:pt x="192" y="188"/>
                  </a:cubicBezTo>
                  <a:cubicBezTo>
                    <a:pt x="136" y="156"/>
                    <a:pt x="102" y="101"/>
                    <a:pt x="95" y="41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13" y="191"/>
                    <a:pt x="138" y="309"/>
                    <a:pt x="291" y="309"/>
                  </a:cubicBezTo>
                  <a:cubicBezTo>
                    <a:pt x="295" y="309"/>
                    <a:pt x="298" y="309"/>
                    <a:pt x="301" y="309"/>
                  </a:cubicBezTo>
                  <a:cubicBezTo>
                    <a:pt x="258" y="261"/>
                    <a:pt x="258" y="261"/>
                    <a:pt x="258" y="261"/>
                  </a:cubicBezTo>
                  <a:lnTo>
                    <a:pt x="299" y="215"/>
                  </a:lnTo>
                  <a:close/>
                </a:path>
              </a:pathLst>
            </a:custGeom>
            <a:solidFill>
              <a:srgbClr val="76A4D3"/>
            </a:solidFill>
            <a:ln w="3175" cap="flat" cmpd="sng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454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7" name="Freeform 30">
              <a:extLst>
                <a:ext uri="{FF2B5EF4-FFF2-40B4-BE49-F238E27FC236}">
                  <a16:creationId xmlns:a16="http://schemas.microsoft.com/office/drawing/2014/main" id="{9A95882B-666C-45AE-B0B3-5994B6C497FB}"/>
                </a:ext>
              </a:extLst>
            </p:cNvPr>
            <p:cNvSpPr>
              <a:spLocks/>
            </p:cNvSpPr>
            <p:nvPr>
              <p:custDataLst>
                <p:tags r:id="rId4"/>
              </p:custDataLst>
            </p:nvPr>
          </p:nvSpPr>
          <p:spPr bwMode="gray">
            <a:xfrm rot="18981258">
              <a:off x="2197971" y="2406783"/>
              <a:ext cx="1337167" cy="1297283"/>
            </a:xfrm>
            <a:custGeom>
              <a:avLst/>
              <a:gdLst>
                <a:gd name="T0" fmla="*/ 668301856 w 309"/>
                <a:gd name="T1" fmla="*/ 1790512433 h 300"/>
                <a:gd name="T2" fmla="*/ 860260111 w 309"/>
                <a:gd name="T3" fmla="*/ 1157502897 h 300"/>
                <a:gd name="T4" fmla="*/ 1898261168 w 309"/>
                <a:gd name="T5" fmla="*/ 572723608 h 300"/>
                <a:gd name="T6" fmla="*/ 2147483647 w 309"/>
                <a:gd name="T7" fmla="*/ 277317587 h 300"/>
                <a:gd name="T8" fmla="*/ 1905369739 w 309"/>
                <a:gd name="T9" fmla="*/ 0 h 300"/>
                <a:gd name="T10" fmla="*/ 0 w 309"/>
                <a:gd name="T11" fmla="*/ 1754340477 h 300"/>
                <a:gd name="T12" fmla="*/ 0 w 309"/>
                <a:gd name="T13" fmla="*/ 1808598411 h 300"/>
                <a:gd name="T14" fmla="*/ 341259499 w 309"/>
                <a:gd name="T15" fmla="*/ 1549366879 h 300"/>
                <a:gd name="T16" fmla="*/ 668301856 w 309"/>
                <a:gd name="T17" fmla="*/ 1790512433 h 30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309"/>
                <a:gd name="T28" fmla="*/ 0 h 300"/>
                <a:gd name="T29" fmla="*/ 309 w 309"/>
                <a:gd name="T30" fmla="*/ 300 h 300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309" h="300">
                  <a:moveTo>
                    <a:pt x="94" y="297"/>
                  </a:moveTo>
                  <a:cubicBezTo>
                    <a:pt x="93" y="262"/>
                    <a:pt x="101" y="225"/>
                    <a:pt x="121" y="192"/>
                  </a:cubicBezTo>
                  <a:cubicBezTo>
                    <a:pt x="153" y="136"/>
                    <a:pt x="208" y="102"/>
                    <a:pt x="267" y="95"/>
                  </a:cubicBezTo>
                  <a:cubicBezTo>
                    <a:pt x="309" y="46"/>
                    <a:pt x="309" y="46"/>
                    <a:pt x="309" y="46"/>
                  </a:cubicBezTo>
                  <a:cubicBezTo>
                    <a:pt x="268" y="0"/>
                    <a:pt x="268" y="0"/>
                    <a:pt x="268" y="0"/>
                  </a:cubicBezTo>
                  <a:cubicBezTo>
                    <a:pt x="118" y="12"/>
                    <a:pt x="0" y="138"/>
                    <a:pt x="0" y="291"/>
                  </a:cubicBezTo>
                  <a:cubicBezTo>
                    <a:pt x="0" y="294"/>
                    <a:pt x="0" y="297"/>
                    <a:pt x="0" y="300"/>
                  </a:cubicBezTo>
                  <a:cubicBezTo>
                    <a:pt x="48" y="257"/>
                    <a:pt x="48" y="257"/>
                    <a:pt x="48" y="257"/>
                  </a:cubicBezTo>
                  <a:lnTo>
                    <a:pt x="94" y="297"/>
                  </a:lnTo>
                  <a:close/>
                </a:path>
              </a:pathLst>
            </a:custGeom>
            <a:solidFill>
              <a:srgbClr val="3F7FC2"/>
            </a:solidFill>
            <a:ln w="3175" cap="flat" cmpd="sng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454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8" name="Freeform 30">
              <a:extLst>
                <a:ext uri="{FF2B5EF4-FFF2-40B4-BE49-F238E27FC236}">
                  <a16:creationId xmlns:a16="http://schemas.microsoft.com/office/drawing/2014/main" id="{8BEA7C38-4C48-44CB-8F5A-BD8B83CAC00A}"/>
                </a:ext>
              </a:extLst>
            </p:cNvPr>
            <p:cNvSpPr>
              <a:spLocks/>
            </p:cNvSpPr>
            <p:nvPr>
              <p:custDataLst>
                <p:tags r:id="rId5"/>
              </p:custDataLst>
            </p:nvPr>
          </p:nvSpPr>
          <p:spPr bwMode="gray">
            <a:xfrm rot="13581258">
              <a:off x="3023251" y="3271716"/>
              <a:ext cx="1326082" cy="1308125"/>
            </a:xfrm>
            <a:custGeom>
              <a:avLst/>
              <a:gdLst>
                <a:gd name="T0" fmla="*/ 668301856 w 309"/>
                <a:gd name="T1" fmla="*/ 1790512433 h 300"/>
                <a:gd name="T2" fmla="*/ 860260111 w 309"/>
                <a:gd name="T3" fmla="*/ 1157502897 h 300"/>
                <a:gd name="T4" fmla="*/ 1898261168 w 309"/>
                <a:gd name="T5" fmla="*/ 572723608 h 300"/>
                <a:gd name="T6" fmla="*/ 2147483647 w 309"/>
                <a:gd name="T7" fmla="*/ 277317587 h 300"/>
                <a:gd name="T8" fmla="*/ 1905369739 w 309"/>
                <a:gd name="T9" fmla="*/ 0 h 300"/>
                <a:gd name="T10" fmla="*/ 0 w 309"/>
                <a:gd name="T11" fmla="*/ 1754340477 h 300"/>
                <a:gd name="T12" fmla="*/ 0 w 309"/>
                <a:gd name="T13" fmla="*/ 1808598411 h 300"/>
                <a:gd name="T14" fmla="*/ 341259499 w 309"/>
                <a:gd name="T15" fmla="*/ 1549366879 h 300"/>
                <a:gd name="T16" fmla="*/ 668301856 w 309"/>
                <a:gd name="T17" fmla="*/ 1790512433 h 30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309"/>
                <a:gd name="T28" fmla="*/ 0 h 300"/>
                <a:gd name="T29" fmla="*/ 309 w 309"/>
                <a:gd name="T30" fmla="*/ 300 h 300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309" h="300">
                  <a:moveTo>
                    <a:pt x="94" y="297"/>
                  </a:moveTo>
                  <a:cubicBezTo>
                    <a:pt x="93" y="262"/>
                    <a:pt x="101" y="225"/>
                    <a:pt x="121" y="192"/>
                  </a:cubicBezTo>
                  <a:cubicBezTo>
                    <a:pt x="153" y="136"/>
                    <a:pt x="208" y="102"/>
                    <a:pt x="267" y="95"/>
                  </a:cubicBezTo>
                  <a:cubicBezTo>
                    <a:pt x="309" y="46"/>
                    <a:pt x="309" y="46"/>
                    <a:pt x="309" y="46"/>
                  </a:cubicBezTo>
                  <a:cubicBezTo>
                    <a:pt x="268" y="0"/>
                    <a:pt x="268" y="0"/>
                    <a:pt x="268" y="0"/>
                  </a:cubicBezTo>
                  <a:cubicBezTo>
                    <a:pt x="118" y="12"/>
                    <a:pt x="0" y="138"/>
                    <a:pt x="0" y="291"/>
                  </a:cubicBezTo>
                  <a:cubicBezTo>
                    <a:pt x="0" y="294"/>
                    <a:pt x="0" y="297"/>
                    <a:pt x="0" y="300"/>
                  </a:cubicBezTo>
                  <a:cubicBezTo>
                    <a:pt x="48" y="257"/>
                    <a:pt x="48" y="257"/>
                    <a:pt x="48" y="257"/>
                  </a:cubicBezTo>
                  <a:lnTo>
                    <a:pt x="94" y="297"/>
                  </a:lnTo>
                  <a:close/>
                </a:path>
              </a:pathLst>
            </a:custGeom>
            <a:solidFill>
              <a:srgbClr val="76A4D3"/>
            </a:solidFill>
            <a:ln w="3175" cap="flat" cmpd="sng">
              <a:solidFill>
                <a:srgbClr val="72A1D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454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89BFC5C4-31B9-4568-97F2-CAD526631C5D}"/>
                </a:ext>
              </a:extLst>
            </p:cNvPr>
            <p:cNvSpPr txBox="1"/>
            <p:nvPr/>
          </p:nvSpPr>
          <p:spPr>
            <a:xfrm>
              <a:off x="3030700" y="2909001"/>
              <a:ext cx="1372622" cy="350568"/>
            </a:xfrm>
            <a:prstGeom prst="rect">
              <a:avLst/>
            </a:prstGeom>
            <a:noFill/>
          </p:spPr>
          <p:txBody>
            <a:bodyPr wrap="square" lIns="36429" tIns="36429" rIns="36429" bIns="36429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607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srgbClr val="0078D4">
                      <a:lumMod val="75000"/>
                    </a:srgbClr>
                  </a:solidFill>
                  <a:effectLst/>
                  <a:uLnTx/>
                  <a:uFillTx/>
                  <a:latin typeface="Segoe UI Semibold"/>
                  <a:ea typeface="+mn-ea"/>
                  <a:cs typeface="Arial" panose="020B0604020202020204" pitchFamily="34" charset="0"/>
                </a:rPr>
                <a:t>Experiment</a:t>
              </a: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DD8FD33D-25DF-4335-9E8E-3C90AD6635A0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576140" y="1726670"/>
            <a:ext cx="4585160" cy="2632314"/>
          </a:xfrm>
          <a:prstGeom prst="rect">
            <a:avLst/>
          </a:prstGeom>
        </p:spPr>
      </p:pic>
      <p:sp>
        <p:nvSpPr>
          <p:cNvPr id="20" name="TextBox 8">
            <a:extLst>
              <a:ext uri="{FF2B5EF4-FFF2-40B4-BE49-F238E27FC236}">
                <a16:creationId xmlns:a16="http://schemas.microsoft.com/office/drawing/2014/main" id="{3ADA5403-A569-4263-9073-B93C7AF731CF}"/>
              </a:ext>
            </a:extLst>
          </p:cNvPr>
          <p:cNvSpPr txBox="1"/>
          <p:nvPr/>
        </p:nvSpPr>
        <p:spPr>
          <a:xfrm>
            <a:off x="4897463" y="5278629"/>
            <a:ext cx="313042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457183" marR="0" lvl="1" indent="0" algn="l" defTabSz="8962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800" cap="none" spc="98" normalizeH="0" baseline="0" noProof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 Light"/>
                <a:ea typeface="+mn-ea"/>
                <a:cs typeface="Segoe UI Semibold" panose="020B0702040204020203" pitchFamily="34" charset="0"/>
              </a:rPr>
              <a:t>	   + Testing</a:t>
            </a:r>
          </a:p>
          <a:p>
            <a:pPr marL="0" marR="0" lvl="0" indent="0" algn="l" defTabSz="8962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800" cap="none" spc="98" normalizeH="0" baseline="0" noProof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 Light"/>
                <a:ea typeface="+mn-ea"/>
                <a:cs typeface="Segoe UI Semibold" panose="020B0702040204020203" pitchFamily="34" charset="0"/>
              </a:rPr>
              <a:t>Continuous Integration</a:t>
            </a:r>
          </a:p>
          <a:p>
            <a:pPr marL="0" marR="0" lvl="0" indent="0" algn="l" defTabSz="8962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800" cap="none" spc="98" normalizeH="0" baseline="0" noProof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 Light"/>
                <a:ea typeface="+mn-ea"/>
                <a:cs typeface="Segoe UI Semibold" panose="020B0702040204020203" pitchFamily="34" charset="0"/>
              </a:rPr>
              <a:t>Continuous Deployment</a:t>
            </a:r>
          </a:p>
        </p:txBody>
      </p:sp>
    </p:spTree>
    <p:extLst>
      <p:ext uri="{BB962C8B-B14F-4D97-AF65-F5344CB8AC3E}">
        <p14:creationId xmlns:p14="http://schemas.microsoft.com/office/powerpoint/2010/main" val="299508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2" grpId="0"/>
      <p:bldP spid="2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32178C4-DDA1-43B2-9715-0D5A5B3CCE4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6424" y="1488414"/>
            <a:ext cx="3657600" cy="984885"/>
          </a:xfrm>
        </p:spPr>
        <p:txBody>
          <a:bodyPr anchor="ctr"/>
          <a:lstStyle/>
          <a:p>
            <a:pPr algn="ctr"/>
            <a:r>
              <a:rPr lang="en-US" sz="3200">
                <a:solidFill>
                  <a:schemeClr val="tx1"/>
                </a:solidFill>
              </a:rPr>
              <a:t>Reproducibility / Auditability</a:t>
            </a:r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9B2C126-06EC-44EC-9968-DE940EDD19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MLOps Benefits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8C2047-F2BB-4C14-ADD5-759E26D63E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281361" y="1432216"/>
            <a:ext cx="3657600" cy="1097280"/>
          </a:xfrm>
        </p:spPr>
        <p:txBody>
          <a:bodyPr anchor="ctr"/>
          <a:lstStyle/>
          <a:p>
            <a:pPr algn="ctr"/>
            <a:r>
              <a:rPr lang="en-US" sz="3200" b="0"/>
              <a:t>Validation</a:t>
            </a:r>
            <a:endParaRPr lang="en-US" sz="1200" b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29B5CF-8D31-4F56-B49F-9759DABEB0E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126963" y="1488412"/>
            <a:ext cx="3657600" cy="984885"/>
          </a:xfrm>
        </p:spPr>
        <p:txBody>
          <a:bodyPr anchor="ctr"/>
          <a:lstStyle/>
          <a:p>
            <a:pPr algn="ctr"/>
            <a:r>
              <a:rPr lang="en-US" sz="3200" b="0"/>
              <a:t>Automation / Observability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325F5EB-4A0B-48EE-8AB9-0E43B85B4188}"/>
              </a:ext>
            </a:extLst>
          </p:cNvPr>
          <p:cNvSpPr/>
          <p:nvPr/>
        </p:nvSpPr>
        <p:spPr>
          <a:xfrm>
            <a:off x="743541" y="2804342"/>
            <a:ext cx="323752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>
                <a:latin typeface="Segoe UI Semilight" panose="020B0402040204020203" pitchFamily="34" charset="0"/>
                <a:cs typeface="Segoe UI Semilight" panose="020B0402040204020203" pitchFamily="34" charset="0"/>
              </a:rPr>
              <a:t>Code drives </a:t>
            </a:r>
            <a:r>
              <a:rPr lang="en-US" sz="2000" b="1">
                <a:latin typeface="Segoe UI Semilight" panose="020B0402040204020203" pitchFamily="34" charset="0"/>
                <a:cs typeface="Segoe UI Semilight" panose="020B0402040204020203" pitchFamily="34" charset="0"/>
              </a:rPr>
              <a:t>generation</a:t>
            </a:r>
            <a:r>
              <a:rPr lang="en-US" sz="2000">
                <a:latin typeface="Segoe UI Semilight" panose="020B0402040204020203" pitchFamily="34" charset="0"/>
                <a:cs typeface="Segoe UI Semilight" panose="020B0402040204020203" pitchFamily="34" charset="0"/>
              </a:rPr>
              <a:t> and </a:t>
            </a:r>
            <a:r>
              <a:rPr lang="en-US" sz="2000" b="1">
                <a:latin typeface="Segoe UI Semilight" panose="020B0402040204020203" pitchFamily="34" charset="0"/>
                <a:cs typeface="Segoe UI Semilight" panose="020B0402040204020203" pitchFamily="34" charset="0"/>
              </a:rPr>
              <a:t>deployments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>
                <a:latin typeface="Segoe UI Semilight" panose="020B0402040204020203" pitchFamily="34" charset="0"/>
                <a:cs typeface="Segoe UI Semilight" panose="020B0402040204020203" pitchFamily="34" charset="0"/>
              </a:rPr>
              <a:t>Pipelines are </a:t>
            </a:r>
            <a:r>
              <a:rPr lang="en-US" sz="2000" b="1">
                <a:latin typeface="Segoe UI Semilight" panose="020B0402040204020203" pitchFamily="34" charset="0"/>
                <a:cs typeface="Segoe UI Semilight" panose="020B0402040204020203" pitchFamily="34" charset="0"/>
              </a:rPr>
              <a:t>reproducible</a:t>
            </a:r>
            <a:r>
              <a:rPr lang="en-US" sz="2000">
                <a:latin typeface="Segoe UI Semilight" panose="020B0402040204020203" pitchFamily="34" charset="0"/>
                <a:cs typeface="Segoe UI Semilight" panose="020B0402040204020203" pitchFamily="34" charset="0"/>
              </a:rPr>
              <a:t> and </a:t>
            </a:r>
            <a:r>
              <a:rPr lang="en-US" sz="2000" b="1">
                <a:latin typeface="Segoe UI Semilight" panose="020B0402040204020203" pitchFamily="34" charset="0"/>
                <a:cs typeface="Segoe UI Semilight" panose="020B0402040204020203" pitchFamily="34" charset="0"/>
              </a:rPr>
              <a:t>verifiable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>
                <a:latin typeface="Segoe UI Semilight" panose="020B0402040204020203" pitchFamily="34" charset="0"/>
                <a:cs typeface="Segoe UI Semilight" panose="020B0402040204020203" pitchFamily="34" charset="0"/>
              </a:rPr>
              <a:t>All artifacts can be </a:t>
            </a:r>
            <a:r>
              <a:rPr lang="en-US" sz="2000" b="1">
                <a:latin typeface="Segoe UI Semilight" panose="020B0402040204020203" pitchFamily="34" charset="0"/>
                <a:cs typeface="Segoe UI Semilight" panose="020B0402040204020203" pitchFamily="34" charset="0"/>
              </a:rPr>
              <a:t>tagged</a:t>
            </a:r>
            <a:r>
              <a:rPr lang="en-US" sz="2000">
                <a:latin typeface="Segoe UI Semilight" panose="020B0402040204020203" pitchFamily="34" charset="0"/>
                <a:cs typeface="Segoe UI Semilight" panose="020B0402040204020203" pitchFamily="34" charset="0"/>
              </a:rPr>
              <a:t> and </a:t>
            </a:r>
            <a:r>
              <a:rPr lang="en-US" sz="2000" b="1">
                <a:latin typeface="Segoe UI Semilight" panose="020B0402040204020203" pitchFamily="34" charset="0"/>
                <a:cs typeface="Segoe UI Semilight" panose="020B0402040204020203" pitchFamily="34" charset="0"/>
              </a:rPr>
              <a:t>audited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8A19326-7E92-4133-B5D7-667FAFD969BC}"/>
              </a:ext>
            </a:extLst>
          </p:cNvPr>
          <p:cNvSpPr/>
          <p:nvPr/>
        </p:nvSpPr>
        <p:spPr>
          <a:xfrm>
            <a:off x="4722940" y="2792050"/>
            <a:ext cx="31930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>
                <a:latin typeface="Segoe UI Semilight" panose="020B0402040204020203" pitchFamily="34" charset="0"/>
                <a:cs typeface="Segoe UI Semilight" panose="020B0402040204020203" pitchFamily="34" charset="0"/>
              </a:rPr>
              <a:t>SWE best practices for quality control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>
                <a:latin typeface="Segoe UI Semilight" panose="020B0402040204020203" pitchFamily="34" charset="0"/>
                <a:cs typeface="Segoe UI Semilight" panose="020B0402040204020203" pitchFamily="34" charset="0"/>
              </a:rPr>
              <a:t>Offline comparisons of model </a:t>
            </a:r>
            <a:r>
              <a:rPr lang="en-US" sz="2000" b="1">
                <a:latin typeface="Segoe UI Semilight" panose="020B0402040204020203" pitchFamily="34" charset="0"/>
                <a:cs typeface="Segoe UI Semilight" panose="020B0402040204020203" pitchFamily="34" charset="0"/>
              </a:rPr>
              <a:t>quality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>
                <a:latin typeface="Segoe UI Semilight" panose="020B0402040204020203" pitchFamily="34" charset="0"/>
                <a:cs typeface="Segoe UI Semilight" panose="020B0402040204020203" pitchFamily="34" charset="0"/>
              </a:rPr>
              <a:t>Minimize </a:t>
            </a:r>
            <a:r>
              <a:rPr lang="en-US" sz="2000" b="1">
                <a:latin typeface="Segoe UI Semilight" panose="020B0402040204020203" pitchFamily="34" charset="0"/>
                <a:cs typeface="Segoe UI Semilight" panose="020B0402040204020203" pitchFamily="34" charset="0"/>
              </a:rPr>
              <a:t>bias</a:t>
            </a:r>
            <a:r>
              <a:rPr lang="en-US" sz="2000">
                <a:latin typeface="Segoe UI Semilight" panose="020B0402040204020203" pitchFamily="34" charset="0"/>
                <a:cs typeface="Segoe UI Semilight" panose="020B0402040204020203" pitchFamily="34" charset="0"/>
              </a:rPr>
              <a:t> and enable </a:t>
            </a:r>
            <a:r>
              <a:rPr lang="en-US" sz="2000" b="1" err="1">
                <a:latin typeface="Segoe UI Semilight" panose="020B0402040204020203" pitchFamily="34" charset="0"/>
                <a:cs typeface="Segoe UI Semilight" panose="020B0402040204020203" pitchFamily="34" charset="0"/>
              </a:rPr>
              <a:t>explainability</a:t>
            </a:r>
            <a:endParaRPr lang="en-US" sz="2000" b="1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585B674-8C7F-41A9-9F5A-03DBA7965916}"/>
              </a:ext>
            </a:extLst>
          </p:cNvPr>
          <p:cNvSpPr/>
          <p:nvPr/>
        </p:nvSpPr>
        <p:spPr>
          <a:xfrm>
            <a:off x="8591563" y="2820185"/>
            <a:ext cx="319300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>
                <a:latin typeface="Segoe UI Semilight" panose="020B0402040204020203" pitchFamily="34" charset="0"/>
                <a:cs typeface="Segoe UI Semilight" panose="020B0402040204020203" pitchFamily="34" charset="0"/>
              </a:rPr>
              <a:t>Controlled rollout capabilities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>
                <a:latin typeface="Segoe UI Semilight" panose="020B0402040204020203" pitchFamily="34" charset="0"/>
                <a:cs typeface="Segoe UI Semilight" panose="020B0402040204020203" pitchFamily="34" charset="0"/>
              </a:rPr>
              <a:t>Live comparison of predicted vs. expected performance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>
                <a:latin typeface="Segoe UI Semilight" panose="020B0402040204020203" pitchFamily="34" charset="0"/>
                <a:cs typeface="Segoe UI Semilight" panose="020B0402040204020203" pitchFamily="34" charset="0"/>
              </a:rPr>
              <a:t>Results fed back to watch for drift and improve model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2B6941E-51C3-494E-B193-F3E9C555D718}"/>
              </a:ext>
            </a:extLst>
          </p:cNvPr>
          <p:cNvCxnSpPr>
            <a:cxnSpLocks/>
          </p:cNvCxnSpPr>
          <p:nvPr/>
        </p:nvCxnSpPr>
        <p:spPr>
          <a:xfrm>
            <a:off x="743540" y="2626003"/>
            <a:ext cx="2834640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  <a:headEnd type="none" w="lg" len="med"/>
            <a:tailEnd type="none" w="lg" len="med"/>
          </a:ln>
          <a:effectLst>
            <a:softEdge rad="127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B5A1835-C3EE-43E0-B8EE-6D6E7E21052D}"/>
              </a:ext>
            </a:extLst>
          </p:cNvPr>
          <p:cNvCxnSpPr>
            <a:cxnSpLocks/>
          </p:cNvCxnSpPr>
          <p:nvPr/>
        </p:nvCxnSpPr>
        <p:spPr>
          <a:xfrm>
            <a:off x="4722940" y="2626003"/>
            <a:ext cx="2834640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  <a:headEnd type="none" w="lg" len="med"/>
            <a:tailEnd type="none" w="lg" len="med"/>
          </a:ln>
          <a:effectLst>
            <a:softEdge rad="127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C47FDF2-E230-4E86-B812-CB388A532FA8}"/>
              </a:ext>
            </a:extLst>
          </p:cNvPr>
          <p:cNvCxnSpPr>
            <a:cxnSpLocks/>
          </p:cNvCxnSpPr>
          <p:nvPr/>
        </p:nvCxnSpPr>
        <p:spPr>
          <a:xfrm>
            <a:off x="8591563" y="2626003"/>
            <a:ext cx="2834640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  <a:headEnd type="none" w="lg" len="med"/>
            <a:tailEnd type="none" w="lg" len="med"/>
          </a:ln>
          <a:effectLst>
            <a:softEdge rad="127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0208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:a16="http://schemas.microsoft.com/office/drawing/2014/main"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1A84FE-4D8F-A348-BB23-23CB7F69D8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5120114" cy="169279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</a:pPr>
            <a:r>
              <a:rPr lang="en-US" sz="4400">
                <a:solidFill>
                  <a:schemeClr val="tx1"/>
                </a:solidFill>
                <a:ea typeface="+mj-ea"/>
                <a:cs typeface="+mj-cs"/>
              </a:rPr>
              <a:t>Why adopt DevOps for AI?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6687A2-2849-5245-9751-FA219341C17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78644" y="2471748"/>
            <a:ext cx="5517357" cy="4164774"/>
          </a:xfrm>
        </p:spPr>
        <p:txBody>
          <a:bodyPr vert="horz" lIns="91440" tIns="45720" rIns="91440" bIns="45720" rtlCol="0">
            <a:normAutofit fontScale="92500" lnSpcReduction="20000"/>
          </a:bodyPr>
          <a:lstStyle/>
          <a:p>
            <a:pPr marL="0" indent="0" defTabSz="914400">
              <a:lnSpc>
                <a:spcPct val="150000"/>
              </a:lnSpc>
              <a:buNone/>
            </a:pPr>
            <a:r>
              <a:rPr lang="en-US" sz="2400">
                <a:solidFill>
                  <a:schemeClr val="tx1"/>
                </a:solidFill>
                <a:latin typeface="+mn-lt"/>
                <a:cs typeface="+mn-cs"/>
              </a:rPr>
              <a:t>Manage pain points:</a:t>
            </a:r>
          </a:p>
          <a:p>
            <a:pPr lvl="1" defTabSz="91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>
                <a:solidFill>
                  <a:schemeClr val="tx1"/>
                </a:solidFill>
              </a:rPr>
              <a:t>data scientists and software engineers</a:t>
            </a:r>
          </a:p>
          <a:p>
            <a:pPr lvl="1" defTabSz="91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>
                <a:solidFill>
                  <a:schemeClr val="tx1"/>
                </a:solidFill>
              </a:rPr>
              <a:t>Scripts stored on one person's machine and process not repeatable</a:t>
            </a:r>
          </a:p>
          <a:p>
            <a:pPr lvl="1" defTabSz="91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>
                <a:solidFill>
                  <a:schemeClr val="tx1"/>
                </a:solidFill>
              </a:rPr>
              <a:t>Model versioning based on names, hard to know where model is deployed</a:t>
            </a:r>
          </a:p>
          <a:p>
            <a:pPr lvl="1" defTabSz="91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>
                <a:solidFill>
                  <a:schemeClr val="tx1"/>
                </a:solidFill>
              </a:rPr>
              <a:t>Accuracy of model is determined during training and might change over time because of the data drift</a:t>
            </a:r>
          </a:p>
          <a:p>
            <a:pPr lvl="1" defTabSz="91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>
                <a:solidFill>
                  <a:schemeClr val="tx1"/>
                </a:solidFill>
              </a:rPr>
              <a:t>Determine the value of the trained model, decide if it should be deployed</a:t>
            </a:r>
          </a:p>
        </p:txBody>
      </p:sp>
      <p:pic>
        <p:nvPicPr>
          <p:cNvPr id="6" name="Picture 5" descr="A person with collar shirt&#10;&#10;Description automatically generated">
            <a:extLst>
              <a:ext uri="{FF2B5EF4-FFF2-40B4-BE49-F238E27FC236}">
                <a16:creationId xmlns:a16="http://schemas.microsoft.com/office/drawing/2014/main" id="{DA0C397D-F59B-4AB8-B68C-6BCEC783058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812" r="25088" b="-1"/>
          <a:stretch/>
        </p:blipFill>
        <p:spPr>
          <a:xfrm>
            <a:off x="5878849" y="10"/>
            <a:ext cx="6313150" cy="6857987"/>
          </a:xfrm>
          <a:custGeom>
            <a:avLst/>
            <a:gdLst>
              <a:gd name="connsiteX0" fmla="*/ 65565 w 6313150"/>
              <a:gd name="connsiteY0" fmla="*/ 0 h 6857997"/>
              <a:gd name="connsiteX1" fmla="*/ 6313150 w 6313150"/>
              <a:gd name="connsiteY1" fmla="*/ 0 h 6857997"/>
              <a:gd name="connsiteX2" fmla="*/ 6313150 w 6313150"/>
              <a:gd name="connsiteY2" fmla="*/ 6857997 h 6857997"/>
              <a:gd name="connsiteX3" fmla="*/ 3293946 w 6313150"/>
              <a:gd name="connsiteY3" fmla="*/ 6857997 h 6857997"/>
              <a:gd name="connsiteX4" fmla="*/ 3235857 w 6313150"/>
              <a:gd name="connsiteY4" fmla="*/ 6823061 h 6857997"/>
              <a:gd name="connsiteX5" fmla="*/ 0 w 6313150"/>
              <a:gd name="connsiteY5" fmla="*/ 951803 h 6857997"/>
              <a:gd name="connsiteX6" fmla="*/ 31536 w 6313150"/>
              <a:gd name="connsiteY6" fmla="*/ 285771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084978712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281937-9699-4984-836D-799CCC1CD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Technical debt &amp; collateral in ML systems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9DFDB9-3516-4DCB-965A-56CC178CC1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71098"/>
            <a:ext cx="12192000" cy="431580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E51BD42-9CFD-4E41-9ED9-463EF180F02F}"/>
              </a:ext>
            </a:extLst>
          </p:cNvPr>
          <p:cNvSpPr txBox="1"/>
          <p:nvPr/>
        </p:nvSpPr>
        <p:spPr>
          <a:xfrm>
            <a:off x="588263" y="6100916"/>
            <a:ext cx="10379621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Hidden technical debt in Machine Learning systems</a:t>
            </a:r>
          </a:p>
        </p:txBody>
      </p:sp>
    </p:spTree>
    <p:extLst>
      <p:ext uri="{BB962C8B-B14F-4D97-AF65-F5344CB8AC3E}">
        <p14:creationId xmlns:p14="http://schemas.microsoft.com/office/powerpoint/2010/main" val="2243093819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EDF8B29-F0E6-4FB1-BC47-86F9B81D80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Putting it all together…</a:t>
            </a:r>
          </a:p>
        </p:txBody>
      </p:sp>
    </p:spTree>
    <p:extLst>
      <p:ext uri="{BB962C8B-B14F-4D97-AF65-F5344CB8AC3E}">
        <p14:creationId xmlns:p14="http://schemas.microsoft.com/office/powerpoint/2010/main" val="1331635477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Picture 148">
            <a:extLst>
              <a:ext uri="{FF2B5EF4-FFF2-40B4-BE49-F238E27FC236}">
                <a16:creationId xmlns:a16="http://schemas.microsoft.com/office/drawing/2014/main" id="{2A6F82A3-36FB-4FB3-A4CC-F3E349B51E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5177" y="3158645"/>
            <a:ext cx="1828067" cy="8629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5245" y="1685886"/>
            <a:ext cx="542076" cy="5420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6713" y="4557373"/>
            <a:ext cx="780288" cy="78028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0918" y="985610"/>
            <a:ext cx="812741" cy="812741"/>
          </a:xfrm>
          <a:prstGeom prst="rect">
            <a:avLst/>
          </a:prstGeom>
        </p:spPr>
      </p:pic>
      <p:cxnSp>
        <p:nvCxnSpPr>
          <p:cNvPr id="10" name="Straight Arrow Connector 9"/>
          <p:cNvCxnSpPr>
            <a:cxnSpLocks/>
            <a:stCxn id="3" idx="3"/>
            <a:endCxn id="3076" idx="1"/>
          </p:cNvCxnSpPr>
          <p:nvPr/>
        </p:nvCxnSpPr>
        <p:spPr>
          <a:xfrm flipV="1">
            <a:off x="2707321" y="1956713"/>
            <a:ext cx="814606" cy="211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93595" y="2143687"/>
            <a:ext cx="13105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App Developer 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914873" y="1923334"/>
            <a:ext cx="19937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Cloud Services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25407" y="1058545"/>
            <a:ext cx="676456" cy="676456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8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345" y="1350738"/>
            <a:ext cx="780288" cy="7802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4" name="TextBox 33"/>
          <p:cNvSpPr txBox="1"/>
          <p:nvPr/>
        </p:nvSpPr>
        <p:spPr>
          <a:xfrm>
            <a:off x="2209347" y="2209804"/>
            <a:ext cx="4283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IDE</a:t>
            </a: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8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303" y="4527905"/>
            <a:ext cx="780288" cy="7802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6" name="TextBox 35"/>
          <p:cNvSpPr txBox="1"/>
          <p:nvPr/>
        </p:nvSpPr>
        <p:spPr>
          <a:xfrm>
            <a:off x="231968" y="5400487"/>
            <a:ext cx="11790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Data Scientist</a:t>
            </a:r>
          </a:p>
        </p:txBody>
      </p:sp>
      <p:cxnSp>
        <p:nvCxnSpPr>
          <p:cNvPr id="40" name="Straight Arrow Connector 39"/>
          <p:cNvCxnSpPr/>
          <p:nvPr/>
        </p:nvCxnSpPr>
        <p:spPr>
          <a:xfrm flipV="1">
            <a:off x="1149979" y="5121515"/>
            <a:ext cx="858866" cy="9029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V="1">
            <a:off x="1145324" y="1813459"/>
            <a:ext cx="858866" cy="10925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5" name="Picture 7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3326" y="1881822"/>
            <a:ext cx="961244" cy="6373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8" name="TextBox 77"/>
          <p:cNvSpPr txBox="1"/>
          <p:nvPr/>
        </p:nvSpPr>
        <p:spPr>
          <a:xfrm>
            <a:off x="10367077" y="5089764"/>
            <a:ext cx="1519889" cy="4154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s-ES_tradnl" sz="1050"/>
              <a:t>[ { "</a:t>
            </a:r>
            <a:r>
              <a:rPr lang="es-ES_tradnl" sz="1050" err="1"/>
              <a:t>cat</a:t>
            </a:r>
            <a:r>
              <a:rPr lang="es-ES_tradnl" sz="1050"/>
              <a:t>":      0.99218,</a:t>
            </a:r>
            <a:endParaRPr lang="en-US" sz="1050"/>
          </a:p>
          <a:p>
            <a:r>
              <a:rPr lang="es-ES_tradnl" sz="1050"/>
              <a:t>     "</a:t>
            </a:r>
            <a:r>
              <a:rPr lang="es-ES_tradnl" sz="1050" err="1"/>
              <a:t>feline</a:t>
            </a:r>
            <a:r>
              <a:rPr lang="es-ES_tradnl" sz="1050"/>
              <a:t>": 0.81242 </a:t>
            </a:r>
            <a:r>
              <a:rPr lang="en-US" sz="1050"/>
              <a:t>}</a:t>
            </a:r>
            <a:r>
              <a:rPr lang="es-ES_tradnl" sz="1050"/>
              <a:t>]</a:t>
            </a:r>
            <a:endParaRPr lang="en-US" sz="105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74E59007-0805-4FAE-BEAD-02F0CB95DD5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6846" y="2430531"/>
            <a:ext cx="798257" cy="798257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441EFD27-AE6C-4B39-984D-9A3D4F08A7B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152462" y="1836253"/>
            <a:ext cx="1349396" cy="12737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2C4D09F-59CF-40D0-AB84-3DA438D92D3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803377" y="933604"/>
            <a:ext cx="681730" cy="68989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8256021-FF2E-4CBB-896E-AFCD58EA027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546951" y="5394526"/>
            <a:ext cx="590550" cy="571500"/>
          </a:xfrm>
          <a:prstGeom prst="rect">
            <a:avLst/>
          </a:prstGeom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55D9CE72-508B-4322-8BB8-C9CE5240C74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8434" y="4742406"/>
            <a:ext cx="542076" cy="542076"/>
          </a:xfrm>
          <a:prstGeom prst="rect">
            <a:avLst/>
          </a:prstGeom>
        </p:spPr>
      </p:pic>
      <p:pic>
        <p:nvPicPr>
          <p:cNvPr id="3076" name="Picture 4" descr="https://upload.wikimedia.org/wikipedia/commons/thumb/e/e0/Git-logo.svg/300px-Git-logo.svg.png">
            <a:extLst>
              <a:ext uri="{FF2B5EF4-FFF2-40B4-BE49-F238E27FC236}">
                <a16:creationId xmlns:a16="http://schemas.microsoft.com/office/drawing/2014/main" id="{831A4867-4B4F-41F5-819D-DE3AD5C64C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343"/>
          <a:stretch/>
        </p:blipFill>
        <p:spPr bwMode="auto">
          <a:xfrm>
            <a:off x="3521927" y="1637504"/>
            <a:ext cx="668912" cy="638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9" name="TextBox 88">
            <a:extLst>
              <a:ext uri="{FF2B5EF4-FFF2-40B4-BE49-F238E27FC236}">
                <a16:creationId xmlns:a16="http://schemas.microsoft.com/office/drawing/2014/main" id="{E07B53B2-4FF4-4DEB-9DB3-0C625B8A9DF5}"/>
              </a:ext>
            </a:extLst>
          </p:cNvPr>
          <p:cNvSpPr txBox="1"/>
          <p:nvPr/>
        </p:nvSpPr>
        <p:spPr>
          <a:xfrm>
            <a:off x="2612933" y="6076070"/>
            <a:ext cx="4283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IDE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1F7B921A-8AD5-478C-BD18-6EFE7CE7D201}"/>
              </a:ext>
            </a:extLst>
          </p:cNvPr>
          <p:cNvSpPr txBox="1"/>
          <p:nvPr/>
        </p:nvSpPr>
        <p:spPr>
          <a:xfrm>
            <a:off x="8018781" y="3249750"/>
            <a:ext cx="20481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Apps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BBA2CE5F-D40C-49B7-9B31-925BAD910CB2}"/>
              </a:ext>
            </a:extLst>
          </p:cNvPr>
          <p:cNvSpPr txBox="1"/>
          <p:nvPr/>
        </p:nvSpPr>
        <p:spPr>
          <a:xfrm>
            <a:off x="7994206" y="4548338"/>
            <a:ext cx="20113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Edge Devices</a:t>
            </a:r>
          </a:p>
        </p:txBody>
      </p:sp>
      <p:cxnSp>
        <p:nvCxnSpPr>
          <p:cNvPr id="3080" name="Straight Arrow Connector 3079">
            <a:extLst>
              <a:ext uri="{FF2B5EF4-FFF2-40B4-BE49-F238E27FC236}">
                <a16:creationId xmlns:a16="http://schemas.microsoft.com/office/drawing/2014/main" id="{F7EE46F2-E7C3-425B-B2EE-657F07F8A3A5}"/>
              </a:ext>
            </a:extLst>
          </p:cNvPr>
          <p:cNvCxnSpPr>
            <a:cxnSpLocks/>
            <a:stCxn id="75" idx="2"/>
            <a:endCxn id="216" idx="0"/>
          </p:cNvCxnSpPr>
          <p:nvPr/>
        </p:nvCxnSpPr>
        <p:spPr>
          <a:xfrm flipH="1">
            <a:off x="11148127" y="2519169"/>
            <a:ext cx="5821" cy="75801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2" name="Straight Arrow Connector 3081">
            <a:extLst>
              <a:ext uri="{FF2B5EF4-FFF2-40B4-BE49-F238E27FC236}">
                <a16:creationId xmlns:a16="http://schemas.microsoft.com/office/drawing/2014/main" id="{E3F9E556-D9BC-45B5-A686-611B21BBF79D}"/>
              </a:ext>
            </a:extLst>
          </p:cNvPr>
          <p:cNvCxnSpPr>
            <a:cxnSpLocks/>
            <a:stCxn id="216" idx="2"/>
            <a:endCxn id="78" idx="0"/>
          </p:cNvCxnSpPr>
          <p:nvPr/>
        </p:nvCxnSpPr>
        <p:spPr>
          <a:xfrm flipH="1">
            <a:off x="11127022" y="4241414"/>
            <a:ext cx="21105" cy="84835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9" name="Connector: Elbow 3088">
            <a:extLst>
              <a:ext uri="{FF2B5EF4-FFF2-40B4-BE49-F238E27FC236}">
                <a16:creationId xmlns:a16="http://schemas.microsoft.com/office/drawing/2014/main" id="{CA7B50CE-8AFD-42D3-B561-BCE07C8A7FE3}"/>
              </a:ext>
            </a:extLst>
          </p:cNvPr>
          <p:cNvCxnSpPr>
            <a:cxnSpLocks/>
            <a:stCxn id="216" idx="1"/>
            <a:endCxn id="21" idx="3"/>
          </p:cNvCxnSpPr>
          <p:nvPr/>
        </p:nvCxnSpPr>
        <p:spPr>
          <a:xfrm rot="10800000">
            <a:off x="10001864" y="1396773"/>
            <a:ext cx="538921" cy="2362524"/>
          </a:xfrm>
          <a:prstGeom prst="bentConnector3">
            <a:avLst>
              <a:gd name="adj1" fmla="val 53535"/>
            </a:avLst>
          </a:prstGeom>
          <a:ln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Connector: Elbow 157">
            <a:extLst>
              <a:ext uri="{FF2B5EF4-FFF2-40B4-BE49-F238E27FC236}">
                <a16:creationId xmlns:a16="http://schemas.microsoft.com/office/drawing/2014/main" id="{F411F516-5B55-411D-9765-5C694315644E}"/>
              </a:ext>
            </a:extLst>
          </p:cNvPr>
          <p:cNvCxnSpPr>
            <a:cxnSpLocks/>
            <a:stCxn id="216" idx="1"/>
            <a:endCxn id="26" idx="3"/>
          </p:cNvCxnSpPr>
          <p:nvPr/>
        </p:nvCxnSpPr>
        <p:spPr>
          <a:xfrm rot="10800000">
            <a:off x="9925104" y="2829661"/>
            <a:ext cx="615681" cy="929637"/>
          </a:xfrm>
          <a:prstGeom prst="bentConnector3">
            <a:avLst>
              <a:gd name="adj1" fmla="val 45240"/>
            </a:avLst>
          </a:prstGeom>
          <a:ln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Connector: Elbow 160">
            <a:extLst>
              <a:ext uri="{FF2B5EF4-FFF2-40B4-BE49-F238E27FC236}">
                <a16:creationId xmlns:a16="http://schemas.microsoft.com/office/drawing/2014/main" id="{0D5A3ED2-7DFD-49A7-9B14-20A87B024418}"/>
              </a:ext>
            </a:extLst>
          </p:cNvPr>
          <p:cNvCxnSpPr>
            <a:cxnSpLocks/>
            <a:stCxn id="216" idx="1"/>
            <a:endCxn id="3102" idx="3"/>
          </p:cNvCxnSpPr>
          <p:nvPr/>
        </p:nvCxnSpPr>
        <p:spPr>
          <a:xfrm rot="10800000" flipV="1">
            <a:off x="9911884" y="3759297"/>
            <a:ext cx="628901" cy="373942"/>
          </a:xfrm>
          <a:prstGeom prst="bentConnector3">
            <a:avLst>
              <a:gd name="adj1" fmla="val 44408"/>
            </a:avLst>
          </a:prstGeom>
          <a:ln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02" name="Picture 10" descr="See the source image">
            <a:extLst>
              <a:ext uri="{FF2B5EF4-FFF2-40B4-BE49-F238E27FC236}">
                <a16:creationId xmlns:a16="http://schemas.microsoft.com/office/drawing/2014/main" id="{EF48C846-5427-4361-9016-BA981490CD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80" r="23520"/>
          <a:stretch/>
        </p:blipFill>
        <p:spPr bwMode="auto">
          <a:xfrm>
            <a:off x="9361520" y="3743094"/>
            <a:ext cx="550363" cy="780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4" name="Connector: Elbow 133">
            <a:extLst>
              <a:ext uri="{FF2B5EF4-FFF2-40B4-BE49-F238E27FC236}">
                <a16:creationId xmlns:a16="http://schemas.microsoft.com/office/drawing/2014/main" id="{CC936D23-D0F1-40CB-A868-638113284D90}"/>
              </a:ext>
            </a:extLst>
          </p:cNvPr>
          <p:cNvCxnSpPr>
            <a:cxnSpLocks/>
            <a:stCxn id="51" idx="3"/>
            <a:endCxn id="8" idx="1"/>
          </p:cNvCxnSpPr>
          <p:nvPr/>
        </p:nvCxnSpPr>
        <p:spPr>
          <a:xfrm flipV="1">
            <a:off x="7501858" y="1391981"/>
            <a:ext cx="859060" cy="1081163"/>
          </a:xfrm>
          <a:prstGeom prst="bentConnector3">
            <a:avLst>
              <a:gd name="adj1" fmla="val 58870"/>
            </a:avLst>
          </a:prstGeom>
          <a:ln w="38100"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4" name="TextBox 193">
            <a:extLst>
              <a:ext uri="{FF2B5EF4-FFF2-40B4-BE49-F238E27FC236}">
                <a16:creationId xmlns:a16="http://schemas.microsoft.com/office/drawing/2014/main" id="{AB3976B9-A0CC-4C8E-94FD-76866F634AE3}"/>
              </a:ext>
            </a:extLst>
          </p:cNvPr>
          <p:cNvSpPr txBox="1"/>
          <p:nvPr/>
        </p:nvSpPr>
        <p:spPr>
          <a:xfrm>
            <a:off x="3490541" y="4042281"/>
            <a:ext cx="19191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/>
              <a:t>Model Store</a:t>
            </a:r>
          </a:p>
        </p:txBody>
      </p:sp>
      <p:pic>
        <p:nvPicPr>
          <p:cNvPr id="173" name="Picture 172">
            <a:extLst>
              <a:ext uri="{FF2B5EF4-FFF2-40B4-BE49-F238E27FC236}">
                <a16:creationId xmlns:a16="http://schemas.microsoft.com/office/drawing/2014/main" id="{AA9EDBB8-EA96-460A-B3C4-C33FFCBD9026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512170" y="3750969"/>
            <a:ext cx="733358" cy="753332"/>
          </a:xfrm>
          <a:prstGeom prst="rect">
            <a:avLst/>
          </a:prstGeom>
        </p:spPr>
      </p:pic>
      <p:cxnSp>
        <p:nvCxnSpPr>
          <p:cNvPr id="176" name="Connector: Elbow 175">
            <a:extLst>
              <a:ext uri="{FF2B5EF4-FFF2-40B4-BE49-F238E27FC236}">
                <a16:creationId xmlns:a16="http://schemas.microsoft.com/office/drawing/2014/main" id="{DB37A010-5D20-44E3-BB10-63CB44AD521F}"/>
              </a:ext>
            </a:extLst>
          </p:cNvPr>
          <p:cNvCxnSpPr>
            <a:cxnSpLocks/>
            <a:stCxn id="51" idx="3"/>
            <a:endCxn id="173" idx="1"/>
          </p:cNvCxnSpPr>
          <p:nvPr/>
        </p:nvCxnSpPr>
        <p:spPr>
          <a:xfrm>
            <a:off x="7501858" y="2473144"/>
            <a:ext cx="1010312" cy="1654491"/>
          </a:xfrm>
          <a:prstGeom prst="bentConnector3">
            <a:avLst>
              <a:gd name="adj1" fmla="val 50000"/>
            </a:avLst>
          </a:prstGeom>
          <a:ln w="38100">
            <a:solidFill>
              <a:srgbClr val="7030A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Connector: Elbow 177">
            <a:extLst>
              <a:ext uri="{FF2B5EF4-FFF2-40B4-BE49-F238E27FC236}">
                <a16:creationId xmlns:a16="http://schemas.microsoft.com/office/drawing/2014/main" id="{188F7958-69C5-407A-9782-BCD7BC066BA3}"/>
              </a:ext>
            </a:extLst>
          </p:cNvPr>
          <p:cNvCxnSpPr>
            <a:cxnSpLocks/>
            <a:stCxn id="3076" idx="3"/>
            <a:endCxn id="51" idx="1"/>
          </p:cNvCxnSpPr>
          <p:nvPr/>
        </p:nvCxnSpPr>
        <p:spPr>
          <a:xfrm>
            <a:off x="4190839" y="1956713"/>
            <a:ext cx="1961623" cy="516431"/>
          </a:xfrm>
          <a:prstGeom prst="bentConnector3">
            <a:avLst>
              <a:gd name="adj1" fmla="val 50000"/>
            </a:avLst>
          </a:prstGeom>
          <a:ln w="38100">
            <a:solidFill>
              <a:srgbClr val="7030A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Connector: Elbow 179">
            <a:extLst>
              <a:ext uri="{FF2B5EF4-FFF2-40B4-BE49-F238E27FC236}">
                <a16:creationId xmlns:a16="http://schemas.microsoft.com/office/drawing/2014/main" id="{CDB518FD-97DD-4CDB-A2BA-CF8888EB06A8}"/>
              </a:ext>
            </a:extLst>
          </p:cNvPr>
          <p:cNvCxnSpPr>
            <a:cxnSpLocks/>
            <a:stCxn id="79" idx="3"/>
            <a:endCxn id="194" idx="2"/>
          </p:cNvCxnSpPr>
          <p:nvPr/>
        </p:nvCxnSpPr>
        <p:spPr>
          <a:xfrm flipV="1">
            <a:off x="3380510" y="4350058"/>
            <a:ext cx="1069604" cy="663386"/>
          </a:xfrm>
          <a:prstGeom prst="bentConnector2">
            <a:avLst/>
          </a:prstGeom>
          <a:ln w="38100">
            <a:solidFill>
              <a:srgbClr val="00B0F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Arrow Connector 197">
            <a:extLst>
              <a:ext uri="{FF2B5EF4-FFF2-40B4-BE49-F238E27FC236}">
                <a16:creationId xmlns:a16="http://schemas.microsoft.com/office/drawing/2014/main" id="{EB1F6DA4-F84C-4403-9216-EB7A06F521A7}"/>
              </a:ext>
            </a:extLst>
          </p:cNvPr>
          <p:cNvCxnSpPr>
            <a:cxnSpLocks/>
            <a:stCxn id="173" idx="3"/>
            <a:endCxn id="3102" idx="1"/>
          </p:cNvCxnSpPr>
          <p:nvPr/>
        </p:nvCxnSpPr>
        <p:spPr>
          <a:xfrm>
            <a:off x="9245528" y="4127635"/>
            <a:ext cx="115992" cy="5604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Connector: Elbow 205">
            <a:extLst>
              <a:ext uri="{FF2B5EF4-FFF2-40B4-BE49-F238E27FC236}">
                <a16:creationId xmlns:a16="http://schemas.microsoft.com/office/drawing/2014/main" id="{F36345AB-21F0-44C4-BA2F-391BEC90C849}"/>
              </a:ext>
            </a:extLst>
          </p:cNvPr>
          <p:cNvCxnSpPr>
            <a:cxnSpLocks/>
            <a:stCxn id="8" idx="3"/>
            <a:endCxn id="21" idx="1"/>
          </p:cNvCxnSpPr>
          <p:nvPr/>
        </p:nvCxnSpPr>
        <p:spPr>
          <a:xfrm>
            <a:off x="9173659" y="1391981"/>
            <a:ext cx="151748" cy="4792"/>
          </a:xfrm>
          <a:prstGeom prst="bentConnector3">
            <a:avLst>
              <a:gd name="adj1" fmla="val 50000"/>
            </a:avLst>
          </a:prstGeom>
          <a:ln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6" name="Picture 215">
            <a:extLst>
              <a:ext uri="{FF2B5EF4-FFF2-40B4-BE49-F238E27FC236}">
                <a16:creationId xmlns:a16="http://schemas.microsoft.com/office/drawing/2014/main" id="{A4648B2E-6650-410E-818D-42E10003B90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540784" y="3277179"/>
            <a:ext cx="1214686" cy="9642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55" name="Connector: Elbow 54">
            <a:extLst>
              <a:ext uri="{FF2B5EF4-FFF2-40B4-BE49-F238E27FC236}">
                <a16:creationId xmlns:a16="http://schemas.microsoft.com/office/drawing/2014/main" id="{74A78172-1A03-401C-8C45-2F325DFB2667}"/>
              </a:ext>
            </a:extLst>
          </p:cNvPr>
          <p:cNvCxnSpPr>
            <a:cxnSpLocks/>
            <a:stCxn id="216" idx="3"/>
            <a:endCxn id="100" idx="3"/>
          </p:cNvCxnSpPr>
          <p:nvPr/>
        </p:nvCxnSpPr>
        <p:spPr>
          <a:xfrm flipH="1">
            <a:off x="7905582" y="3759297"/>
            <a:ext cx="3849888" cy="2243694"/>
          </a:xfrm>
          <a:prstGeom prst="bentConnector3">
            <a:avLst>
              <a:gd name="adj1" fmla="val -5938"/>
            </a:avLst>
          </a:prstGeom>
          <a:ln w="38100">
            <a:solidFill>
              <a:srgbClr val="00B050"/>
            </a:solidFill>
            <a:prstDash val="solid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2F1DFE3D-5192-44FA-9623-3E70550C3F05}"/>
              </a:ext>
            </a:extLst>
          </p:cNvPr>
          <p:cNvCxnSpPr>
            <a:cxnSpLocks/>
            <a:stCxn id="100" idx="1"/>
            <a:endCxn id="183" idx="2"/>
          </p:cNvCxnSpPr>
          <p:nvPr/>
        </p:nvCxnSpPr>
        <p:spPr>
          <a:xfrm rot="10800000">
            <a:off x="4387477" y="5200251"/>
            <a:ext cx="624680" cy="802741"/>
          </a:xfrm>
          <a:prstGeom prst="bentConnector2">
            <a:avLst/>
          </a:prstGeom>
          <a:ln w="38100">
            <a:solidFill>
              <a:srgbClr val="00B050"/>
            </a:solidFill>
            <a:prstDash val="solid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51A95288-6A78-4B63-AEEA-DF2F03DE34F4}"/>
              </a:ext>
            </a:extLst>
          </p:cNvPr>
          <p:cNvCxnSpPr>
            <a:cxnSpLocks/>
            <a:stCxn id="149" idx="0"/>
            <a:endCxn id="12" idx="2"/>
          </p:cNvCxnSpPr>
          <p:nvPr/>
        </p:nvCxnSpPr>
        <p:spPr>
          <a:xfrm rot="16200000" flipV="1">
            <a:off x="2255451" y="944885"/>
            <a:ext cx="707181" cy="3720340"/>
          </a:xfrm>
          <a:prstGeom prst="bentConnector3">
            <a:avLst>
              <a:gd name="adj1" fmla="val 50000"/>
            </a:avLst>
          </a:prstGeom>
          <a:ln w="38100">
            <a:solidFill>
              <a:srgbClr val="7030A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77BEC5C5-03C7-4F2F-AC57-5A1C911725B7}"/>
              </a:ext>
            </a:extLst>
          </p:cNvPr>
          <p:cNvSpPr txBox="1"/>
          <p:nvPr/>
        </p:nvSpPr>
        <p:spPr>
          <a:xfrm>
            <a:off x="1391619" y="2672135"/>
            <a:ext cx="1517817" cy="452047"/>
          </a:xfrm>
          <a:prstGeom prst="rect">
            <a:avLst/>
          </a:prstGeom>
          <a:solidFill>
            <a:schemeClr val="tx1"/>
          </a:solidFill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1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Consume Model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C9AC61B-3D0D-489C-A6EB-1B73995017B5}"/>
              </a:ext>
            </a:extLst>
          </p:cNvPr>
          <p:cNvSpPr txBox="1"/>
          <p:nvPr/>
        </p:nvSpPr>
        <p:spPr>
          <a:xfrm>
            <a:off x="12486999" y="1271844"/>
            <a:ext cx="1576313" cy="66325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050" cap="all" err="1">
                <a:solidFill>
                  <a:schemeClr val="bg1"/>
                </a:solidFill>
              </a:rPr>
              <a:t>Cntk</a:t>
            </a:r>
            <a:r>
              <a:rPr lang="en-US" sz="1050" cap="all">
                <a:solidFill>
                  <a:schemeClr val="bg1"/>
                </a:solidFill>
              </a:rPr>
              <a:t>/</a:t>
            </a:r>
            <a:r>
              <a:rPr lang="en-US" sz="1050" cap="all" err="1">
                <a:solidFill>
                  <a:schemeClr val="bg1"/>
                </a:solidFill>
              </a:rPr>
              <a:t>Tf</a:t>
            </a:r>
            <a:r>
              <a:rPr lang="en-US" sz="1050" cap="all">
                <a:solidFill>
                  <a:schemeClr val="bg1"/>
                </a:solidFill>
              </a:rPr>
              <a:t>/</a:t>
            </a:r>
            <a:r>
              <a:rPr lang="en-US" sz="1050" cap="all" err="1">
                <a:solidFill>
                  <a:schemeClr val="bg1"/>
                </a:solidFill>
              </a:rPr>
              <a:t>Scikit</a:t>
            </a:r>
            <a:endParaRPr lang="en-US" sz="1050" cap="all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050" cap="all" err="1">
                <a:solidFill>
                  <a:schemeClr val="bg1"/>
                </a:solidFill>
              </a:rPr>
              <a:t>Keras</a:t>
            </a:r>
            <a:r>
              <a:rPr lang="en-US" sz="1050" cap="all">
                <a:solidFill>
                  <a:schemeClr val="bg1"/>
                </a:solidFill>
              </a:rPr>
              <a:t>/ …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90F2BC0-EF0A-445F-99D3-926FA3A30A73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t="4232" b="6787"/>
          <a:stretch/>
        </p:blipFill>
        <p:spPr>
          <a:xfrm>
            <a:off x="12442091" y="1267444"/>
            <a:ext cx="1653730" cy="66325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111" name="Connector: Elbow 110">
            <a:extLst>
              <a:ext uri="{FF2B5EF4-FFF2-40B4-BE49-F238E27FC236}">
                <a16:creationId xmlns:a16="http://schemas.microsoft.com/office/drawing/2014/main" id="{EE2CE2C9-058D-4654-AA7C-128EF945BD38}"/>
              </a:ext>
            </a:extLst>
          </p:cNvPr>
          <p:cNvCxnSpPr>
            <a:cxnSpLocks/>
            <a:stCxn id="51" idx="3"/>
            <a:endCxn id="26" idx="1"/>
          </p:cNvCxnSpPr>
          <p:nvPr/>
        </p:nvCxnSpPr>
        <p:spPr>
          <a:xfrm>
            <a:off x="7501858" y="2473144"/>
            <a:ext cx="1624988" cy="356516"/>
          </a:xfrm>
          <a:prstGeom prst="bentConnector3">
            <a:avLst>
              <a:gd name="adj1" fmla="val 30882"/>
            </a:avLst>
          </a:prstGeom>
          <a:ln w="38100">
            <a:solidFill>
              <a:srgbClr val="7030A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Connector: Elbow 165">
            <a:extLst>
              <a:ext uri="{FF2B5EF4-FFF2-40B4-BE49-F238E27FC236}">
                <a16:creationId xmlns:a16="http://schemas.microsoft.com/office/drawing/2014/main" id="{9F2A1105-3A4D-4D27-AF21-20D4144156E3}"/>
              </a:ext>
            </a:extLst>
          </p:cNvPr>
          <p:cNvCxnSpPr>
            <a:cxnSpLocks/>
            <a:stCxn id="149" idx="3"/>
            <a:endCxn id="51" idx="2"/>
          </p:cNvCxnSpPr>
          <p:nvPr/>
        </p:nvCxnSpPr>
        <p:spPr>
          <a:xfrm flipV="1">
            <a:off x="5383244" y="3110034"/>
            <a:ext cx="1443916" cy="480068"/>
          </a:xfrm>
          <a:prstGeom prst="bentConnector2">
            <a:avLst/>
          </a:prstGeom>
          <a:ln w="38100">
            <a:solidFill>
              <a:srgbClr val="00B0F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6114733" y="2255554"/>
            <a:ext cx="125562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>
                <a:latin typeface="Courier New" panose="02070309020205020404" pitchFamily="49" charset="0"/>
                <a:cs typeface="Courier New" panose="02070309020205020404" pitchFamily="49" charset="0"/>
              </a:rPr>
              <a:t>DevOps Pipeline</a:t>
            </a:r>
          </a:p>
        </p:txBody>
      </p:sp>
      <p:cxnSp>
        <p:nvCxnSpPr>
          <p:cNvPr id="162" name="Connector: Elbow 161">
            <a:extLst>
              <a:ext uri="{FF2B5EF4-FFF2-40B4-BE49-F238E27FC236}">
                <a16:creationId xmlns:a16="http://schemas.microsoft.com/office/drawing/2014/main" id="{2D05999D-A5FF-47BF-B0F9-6868828DB29B}"/>
              </a:ext>
            </a:extLst>
          </p:cNvPr>
          <p:cNvCxnSpPr>
            <a:cxnSpLocks/>
            <a:stCxn id="149" idx="1"/>
            <a:endCxn id="35" idx="0"/>
          </p:cNvCxnSpPr>
          <p:nvPr/>
        </p:nvCxnSpPr>
        <p:spPr>
          <a:xfrm rot="10800000" flipV="1">
            <a:off x="728447" y="3590101"/>
            <a:ext cx="2826730" cy="937803"/>
          </a:xfrm>
          <a:prstGeom prst="bentConnector2">
            <a:avLst/>
          </a:prstGeom>
          <a:ln w="38100">
            <a:solidFill>
              <a:srgbClr val="00B0F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841E6AC7-55A8-42CC-BE9C-D36269E1B86F}"/>
              </a:ext>
            </a:extLst>
          </p:cNvPr>
          <p:cNvSpPr txBox="1"/>
          <p:nvPr/>
        </p:nvSpPr>
        <p:spPr>
          <a:xfrm>
            <a:off x="1232646" y="3439893"/>
            <a:ext cx="1751638" cy="466281"/>
          </a:xfrm>
          <a:prstGeom prst="rect">
            <a:avLst/>
          </a:prstGeom>
          <a:solidFill>
            <a:schemeClr val="tx1"/>
          </a:solidFill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1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Customize Model</a:t>
            </a: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42F337C3-32F8-4C0A-B3F6-0E564C5B67F1}"/>
              </a:ext>
            </a:extLst>
          </p:cNvPr>
          <p:cNvSpPr txBox="1"/>
          <p:nvPr/>
        </p:nvSpPr>
        <p:spPr>
          <a:xfrm>
            <a:off x="5772510" y="3350068"/>
            <a:ext cx="1517817" cy="452047"/>
          </a:xfrm>
          <a:prstGeom prst="rect">
            <a:avLst/>
          </a:prstGeom>
          <a:solidFill>
            <a:schemeClr val="tx1"/>
          </a:solidFill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1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Deploy Model</a:t>
            </a: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8BAD8804-BB16-4758-BB82-558869560AD4}"/>
              </a:ext>
            </a:extLst>
          </p:cNvPr>
          <p:cNvSpPr txBox="1"/>
          <p:nvPr/>
        </p:nvSpPr>
        <p:spPr>
          <a:xfrm>
            <a:off x="10574480" y="4357531"/>
            <a:ext cx="1061957" cy="452047"/>
          </a:xfrm>
          <a:prstGeom prst="rect">
            <a:avLst/>
          </a:prstGeom>
          <a:solidFill>
            <a:schemeClr val="tx1"/>
          </a:solidFill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1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Predict</a:t>
            </a: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C0FC9A45-BC7C-442D-B6C8-696C84A15493}"/>
              </a:ext>
            </a:extLst>
          </p:cNvPr>
          <p:cNvSpPr txBox="1"/>
          <p:nvPr/>
        </p:nvSpPr>
        <p:spPr>
          <a:xfrm rot="5400000">
            <a:off x="7063486" y="2387785"/>
            <a:ext cx="1921979" cy="604396"/>
          </a:xfrm>
          <a:prstGeom prst="rect">
            <a:avLst/>
          </a:prstGeom>
          <a:solidFill>
            <a:schemeClr val="tx1"/>
          </a:solidFill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1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Validate &amp; Flight </a:t>
            </a:r>
            <a:r>
              <a:rPr lang="en-US" sz="1100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Model + App</a:t>
            </a: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BFAC2114-584C-4F9C-A037-40EA12F06D37}"/>
              </a:ext>
            </a:extLst>
          </p:cNvPr>
          <p:cNvSpPr txBox="1"/>
          <p:nvPr/>
        </p:nvSpPr>
        <p:spPr>
          <a:xfrm>
            <a:off x="2697214" y="926460"/>
            <a:ext cx="1288245" cy="590354"/>
          </a:xfrm>
          <a:prstGeom prst="rect">
            <a:avLst/>
          </a:prstGeom>
          <a:solidFill>
            <a:schemeClr val="tx1"/>
          </a:solidFill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05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Update Application</a:t>
            </a: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FE80C53D-BA2B-448E-A47F-000CC2D316A6}"/>
              </a:ext>
            </a:extLst>
          </p:cNvPr>
          <p:cNvSpPr txBox="1"/>
          <p:nvPr/>
        </p:nvSpPr>
        <p:spPr>
          <a:xfrm>
            <a:off x="3628568" y="4748203"/>
            <a:ext cx="1517817" cy="452047"/>
          </a:xfrm>
          <a:prstGeom prst="rect">
            <a:avLst/>
          </a:prstGeom>
          <a:solidFill>
            <a:schemeClr val="tx1"/>
          </a:solidFill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1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Publish Model</a:t>
            </a: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ED9ECCAE-DC4B-42B5-B969-7E57C1680B84}"/>
              </a:ext>
            </a:extLst>
          </p:cNvPr>
          <p:cNvSpPr txBox="1"/>
          <p:nvPr/>
        </p:nvSpPr>
        <p:spPr>
          <a:xfrm>
            <a:off x="10243106" y="5765059"/>
            <a:ext cx="1517817" cy="604396"/>
          </a:xfrm>
          <a:prstGeom prst="rect">
            <a:avLst/>
          </a:prstGeom>
          <a:solidFill>
            <a:schemeClr val="tx1"/>
          </a:solidFill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1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Collect Feedback</a:t>
            </a: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11D48176-625D-41F6-881F-CDC6366CA1E1}"/>
              </a:ext>
            </a:extLst>
          </p:cNvPr>
          <p:cNvSpPr txBox="1"/>
          <p:nvPr/>
        </p:nvSpPr>
        <p:spPr>
          <a:xfrm>
            <a:off x="4450114" y="1728991"/>
            <a:ext cx="1288245" cy="590354"/>
          </a:xfrm>
          <a:prstGeom prst="rect">
            <a:avLst/>
          </a:prstGeom>
          <a:solidFill>
            <a:schemeClr val="tx1"/>
          </a:solidFill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05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Deploy Application</a:t>
            </a:r>
          </a:p>
        </p:txBody>
      </p:sp>
      <p:pic>
        <p:nvPicPr>
          <p:cNvPr id="144" name="Picture 143">
            <a:extLst>
              <a:ext uri="{FF2B5EF4-FFF2-40B4-BE49-F238E27FC236}">
                <a16:creationId xmlns:a16="http://schemas.microsoft.com/office/drawing/2014/main" id="{53FC0817-6CA0-48EA-81F5-D72B0DB0472B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2702217" y="2310228"/>
            <a:ext cx="1267288" cy="946890"/>
          </a:xfrm>
          <a:prstGeom prst="rect">
            <a:avLst/>
          </a:prstGeom>
        </p:spPr>
      </p:pic>
      <p:sp>
        <p:nvSpPr>
          <p:cNvPr id="1034" name="Cylinder 1033">
            <a:extLst>
              <a:ext uri="{FF2B5EF4-FFF2-40B4-BE49-F238E27FC236}">
                <a16:creationId xmlns:a16="http://schemas.microsoft.com/office/drawing/2014/main" id="{4BE0CEC1-B541-4AF5-81C8-0424FAF77157}"/>
              </a:ext>
            </a:extLst>
          </p:cNvPr>
          <p:cNvSpPr/>
          <p:nvPr/>
        </p:nvSpPr>
        <p:spPr>
          <a:xfrm>
            <a:off x="8749374" y="5726596"/>
            <a:ext cx="1106274" cy="658097"/>
          </a:xfrm>
          <a:prstGeom prst="can">
            <a:avLst>
              <a:gd name="adj" fmla="val 1340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/>
              <a:t>Model Telemetry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807F4B86-F0ED-489C-9342-F5890CDEE6D7}"/>
              </a:ext>
            </a:extLst>
          </p:cNvPr>
          <p:cNvSpPr txBox="1"/>
          <p:nvPr/>
        </p:nvSpPr>
        <p:spPr>
          <a:xfrm>
            <a:off x="5012157" y="5769850"/>
            <a:ext cx="2893425" cy="466281"/>
          </a:xfrm>
          <a:prstGeom prst="rect">
            <a:avLst/>
          </a:prstGeom>
          <a:solidFill>
            <a:schemeClr val="tx1"/>
          </a:solidFill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Retrain Model</a:t>
            </a:r>
          </a:p>
        </p:txBody>
      </p:sp>
      <p:sp>
        <p:nvSpPr>
          <p:cNvPr id="221" name="Title 2">
            <a:extLst>
              <a:ext uri="{FF2B5EF4-FFF2-40B4-BE49-F238E27FC236}">
                <a16:creationId xmlns:a16="http://schemas.microsoft.com/office/drawing/2014/main" id="{1553D49F-095E-4D5E-853A-D7D4D67A2C2E}"/>
              </a:ext>
            </a:extLst>
          </p:cNvPr>
          <p:cNvSpPr txBox="1">
            <a:spLocks/>
          </p:cNvSpPr>
          <p:nvPr/>
        </p:nvSpPr>
        <p:spPr>
          <a:xfrm>
            <a:off x="231968" y="278428"/>
            <a:ext cx="11654187" cy="899537"/>
          </a:xfrm>
          <a:prstGeom prst="rect">
            <a:avLst/>
          </a:prstGeom>
        </p:spPr>
        <p:txBody>
          <a:bodyPr vert="horz" wrap="square" lIns="146284" tIns="91427" rIns="146284" bIns="91427" rtlCol="0" anchor="t">
            <a:noAutofit/>
          </a:bodyPr>
          <a:lstStyle>
            <a:lvl1pPr marL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en-US" sz="2400" b="0" kern="1200" cap="all" spc="800" baseline="0" dirty="0" smtClean="0">
                <a:ln w="3175">
                  <a:noFill/>
                </a:ln>
                <a:solidFill>
                  <a:srgbClr val="0078D7"/>
                </a:solidFill>
                <a:effectLst/>
                <a:latin typeface="+mj-lt"/>
                <a:ea typeface="+mn-ea"/>
                <a:cs typeface="Segoe UI Light" charset="0"/>
              </a:defRPr>
            </a:lvl1pPr>
          </a:lstStyle>
          <a:p>
            <a:pPr defTabSz="913927">
              <a:defRPr/>
            </a:pPr>
            <a:endParaRPr lang="en-US">
              <a:latin typeface="Segoe UI Ligh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0D4996-F5A0-4CFD-AE33-51FAF71AC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345" y="189963"/>
            <a:ext cx="11018520" cy="553998"/>
          </a:xfrm>
        </p:spPr>
        <p:txBody>
          <a:bodyPr>
            <a:normAutofit/>
          </a:bodyPr>
          <a:lstStyle/>
          <a:p>
            <a:r>
              <a:rPr lang="en-US"/>
              <a:t>ML + App Dev Process</a:t>
            </a:r>
          </a:p>
        </p:txBody>
      </p:sp>
    </p:spTree>
    <p:extLst>
      <p:ext uri="{BB962C8B-B14F-4D97-AF65-F5344CB8AC3E}">
        <p14:creationId xmlns:p14="http://schemas.microsoft.com/office/powerpoint/2010/main" val="24262274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0" grpId="0"/>
      <p:bldP spid="34" grpId="0"/>
      <p:bldP spid="36" grpId="0"/>
      <p:bldP spid="78" grpId="0"/>
      <p:bldP spid="89" grpId="0"/>
      <p:bldP spid="125" grpId="0"/>
      <p:bldP spid="126" grpId="0"/>
      <p:bldP spid="194" grpId="0"/>
      <p:bldP spid="77" grpId="0" animBg="1"/>
      <p:bldP spid="30" grpId="0"/>
      <p:bldP spid="83" grpId="0" animBg="1"/>
      <p:bldP spid="167" grpId="0" animBg="1"/>
      <p:bldP spid="174" grpId="0" animBg="1"/>
      <p:bldP spid="175" grpId="0" animBg="1"/>
      <p:bldP spid="177" grpId="0" animBg="1"/>
      <p:bldP spid="183" grpId="0" animBg="1"/>
      <p:bldP spid="188" grpId="0" animBg="1"/>
      <p:bldP spid="195" grpId="0" animBg="1"/>
      <p:bldP spid="1034" grpId="0" animBg="1"/>
      <p:bldP spid="100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jt.GJKZ0gEK3IGHKgaodDw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.H.1sGai3UOC4ptG_lG1kA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L5gH9kVU0kuHdBfCqVWhdQ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.H.1sGai3UOC4ptG_lG1kA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.H.1sGai3UOC4ptG_lG1kA"/>
</p:tagLst>
</file>

<file path=ppt/theme/theme1.xml><?xml version="1.0" encoding="utf-8"?>
<a:theme xmlns:a="http://schemas.openxmlformats.org/drawingml/2006/main" name="5-50083_Machine Learning, Analytics &amp; Data Science Conference Template">
  <a:themeElements>
    <a:clrScheme name="MLADSC">
      <a:dk1>
        <a:srgbClr val="505050"/>
      </a:dk1>
      <a:lt1>
        <a:srgbClr val="FFFFFF"/>
      </a:lt1>
      <a:dk2>
        <a:srgbClr val="A80000"/>
      </a:dk2>
      <a:lt2>
        <a:srgbClr val="E6E6E6"/>
      </a:lt2>
      <a:accent1>
        <a:srgbClr val="A80000"/>
      </a:accent1>
      <a:accent2>
        <a:srgbClr val="080808"/>
      </a:accent2>
      <a:accent3>
        <a:srgbClr val="505050"/>
      </a:accent3>
      <a:accent4>
        <a:srgbClr val="737373"/>
      </a:accent4>
      <a:accent5>
        <a:srgbClr val="D83B01"/>
      </a:accent5>
      <a:accent6>
        <a:srgbClr val="002050"/>
      </a:accent6>
      <a:hlink>
        <a:srgbClr val="0078D7"/>
      </a:hlink>
      <a:folHlink>
        <a:srgbClr val="0078D7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achine_Learning_Analytics_Data_Science_Conference_16x9_Template.potx" id="{63B4DAC7-B0F2-40EF-AFF7-68071D178D56}" vid="{9310A23C-5965-4D6A-A027-4121A80BCA6F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5-50201_Microsoft_Ready_Template">
  <a:themeElements>
    <a:clrScheme name="Microsoft Ready + Microsoft Inspire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0078D4"/>
      </a:accent1>
      <a:accent2>
        <a:srgbClr val="002050"/>
      </a:accent2>
      <a:accent3>
        <a:srgbClr val="737373"/>
      </a:accent3>
      <a:accent4>
        <a:srgbClr val="5C2D91"/>
      </a:accent4>
      <a:accent5>
        <a:srgbClr val="BAD80A"/>
      </a:accent5>
      <a:accent6>
        <a:srgbClr val="D2D2D2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Ready_Breakout_Template.potx" id="{5F77714E-CA00-415A-8458-979F19FCEF73}" vid="{82C78859-7BB8-4D41-BFD2-BC7351C3FA4D}"/>
    </a:ext>
  </a:extLst>
</a:theme>
</file>

<file path=ppt/theme/theme4.xml><?xml version="1.0" encoding="utf-8"?>
<a:theme xmlns:a="http://schemas.openxmlformats.org/drawingml/2006/main" name="1_WHITE TEMPLATE">
  <a:themeElements>
    <a:clrScheme name="TT for white - NEW 2018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0078D4"/>
      </a:accent1>
      <a:accent2>
        <a:srgbClr val="002050"/>
      </a:accent2>
      <a:accent3>
        <a:srgbClr val="107C10"/>
      </a:accent3>
      <a:accent4>
        <a:srgbClr val="D73B01"/>
      </a:accent4>
      <a:accent5>
        <a:srgbClr val="737373"/>
      </a:accent5>
      <a:accent6>
        <a:srgbClr val="E6E6E6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020518_Baseline File [square photo].potx" id="{C5D1F236-4B1B-4E57-A29C-AD92A4683BEF}" vid="{04698D39-7FD2-42AF-81C6-B18BB52E45EF}"/>
    </a:ext>
  </a:extLst>
</a:theme>
</file>

<file path=ppt/theme/theme5.xml><?xml version="1.0" encoding="utf-8"?>
<a:theme xmlns:a="http://schemas.openxmlformats.org/drawingml/2006/main" name="3_WHITE TEMPLATE">
  <a:themeElements>
    <a:clrScheme name="TT for white - NEW 2018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0078D4"/>
      </a:accent1>
      <a:accent2>
        <a:srgbClr val="002050"/>
      </a:accent2>
      <a:accent3>
        <a:srgbClr val="107C10"/>
      </a:accent3>
      <a:accent4>
        <a:srgbClr val="D73B01"/>
      </a:accent4>
      <a:accent5>
        <a:srgbClr val="737373"/>
      </a:accent5>
      <a:accent6>
        <a:srgbClr val="E6E6E6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020518_Baseline File [square photo].potx" id="{C5D1F236-4B1B-4E57-A29C-AD92A4683BEF}" vid="{04698D39-7FD2-42AF-81C6-B18BB52E45EF}"/>
    </a:ext>
  </a:extLst>
</a:theme>
</file>

<file path=ppt/theme/theme6.xml><?xml version="1.0" encoding="utf-8"?>
<a:theme xmlns:a="http://schemas.openxmlformats.org/drawingml/2006/main" name="9-51008_Machine_Learning_AI_&amp;_Data_Science_Conference_Fall_2018_Template">
  <a:themeElements>
    <a:clrScheme name="Custom 2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A80000"/>
      </a:accent1>
      <a:accent2>
        <a:srgbClr val="505050"/>
      </a:accent2>
      <a:accent3>
        <a:srgbClr val="737373"/>
      </a:accent3>
      <a:accent4>
        <a:srgbClr val="002050"/>
      </a:accent4>
      <a:accent5>
        <a:srgbClr val="D83B01"/>
      </a:accent5>
      <a:accent6>
        <a:srgbClr val="D2D2D2"/>
      </a:accent6>
      <a:hlink>
        <a:srgbClr val="0078D7"/>
      </a:hlink>
      <a:folHlink>
        <a:srgbClr val="0078D7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</a:ln>
      </a:spPr>
      <a:bodyPr rot="0" spcFirstLastPara="0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a:style>
    </a:spDef>
    <a:lnDef>
      <a:spPr>
        <a:ln>
          <a:solidFill>
            <a:schemeClr val="bg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achine_Learning_AI_Data_Science_Conference_Fall 2018_16x9_Template_v06.potx" id="{593D9A0C-A9C2-4B18-A1AB-7B6B444F7E81}" vid="{631A5D9C-1E8D-47A4-921D-AEDE1899F170}"/>
    </a:ext>
  </a:extLst>
</a:theme>
</file>

<file path=ppt/theme/theme7.xml><?xml version="1.0" encoding="utf-8"?>
<a:theme xmlns:a="http://schemas.openxmlformats.org/drawingml/2006/main" name="MGXFY15">
  <a:themeElements>
    <a:clrScheme name="Custom 41">
      <a:dk1>
        <a:srgbClr val="000000"/>
      </a:dk1>
      <a:lt1>
        <a:srgbClr val="FFFFFF"/>
      </a:lt1>
      <a:dk2>
        <a:srgbClr val="0078D7"/>
      </a:dk2>
      <a:lt2>
        <a:srgbClr val="D2D2D2"/>
      </a:lt2>
      <a:accent1>
        <a:srgbClr val="002050"/>
      </a:accent1>
      <a:accent2>
        <a:srgbClr val="00188F"/>
      </a:accent2>
      <a:accent3>
        <a:srgbClr val="32145A"/>
      </a:accent3>
      <a:accent4>
        <a:srgbClr val="107C10"/>
      </a:accent4>
      <a:accent5>
        <a:srgbClr val="00BCF2"/>
      </a:accent5>
      <a:accent6>
        <a:srgbClr val="FFB900"/>
      </a:accent6>
      <a:hlink>
        <a:srgbClr val="00BCF2"/>
      </a:hlink>
      <a:folHlink>
        <a:srgbClr val="002050"/>
      </a:folHlink>
    </a:clrScheme>
    <a:fontScheme name="Segoe UI L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CES243BK-R1_Edson" id="{7FA50A56-66DF-4957-B093-DDBFDD24F612}" vid="{2F29F2AE-BCF6-4017-BA1B-18B93B53653C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A50CA72FA5E3B4BAC644C551D5261E1" ma:contentTypeVersion="15" ma:contentTypeDescription="Create a new document." ma:contentTypeScope="" ma:versionID="860b098bfd0a97773f41e884b08b9000">
  <xsd:schema xmlns:xsd="http://www.w3.org/2001/XMLSchema" xmlns:xs="http://www.w3.org/2001/XMLSchema" xmlns:p="http://schemas.microsoft.com/office/2006/metadata/properties" xmlns:ns1="http://schemas.microsoft.com/sharepoint/v3" xmlns:ns2="3737ba99-4bf9-4c34-88b8-9869613277df" xmlns:ns3="73ca0715-0375-4521-9ead-332664f46b87" targetNamespace="http://schemas.microsoft.com/office/2006/metadata/properties" ma:root="true" ma:fieldsID="f089c865decaa61e6a679f24357fc1e9" ns1:_="" ns2:_="" ns3:_="">
    <xsd:import namespace="http://schemas.microsoft.com/sharepoint/v3"/>
    <xsd:import namespace="3737ba99-4bf9-4c34-88b8-9869613277df"/>
    <xsd:import namespace="73ca0715-0375-4521-9ead-332664f46b8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EventHashCode" minOccurs="0"/>
                <xsd:element ref="ns2:MediaServiceGenerationTime" minOccurs="0"/>
                <xsd:element ref="ns2:MediaServiceAutoKeyPoints" minOccurs="0"/>
                <xsd:element ref="ns2:MediaServiceKeyPoints" minOccurs="0"/>
                <xsd:element ref="ns1:_ip_UnifiedCompliancePolicyProperties" minOccurs="0"/>
                <xsd:element ref="ns1:_ip_UnifiedCompliancePolicyUIAc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1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2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737ba99-4bf9-4c34-88b8-9869613277d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4" nillable="true" ma:displayName="MediaServiceAutoTags" ma:internalName="MediaServiceAutoTags" ma:readOnly="true">
      <xsd:simpleType>
        <xsd:restriction base="dms:Text"/>
      </xsd:simpleType>
    </xsd:element>
    <xsd:element name="MediaServiceOCR" ma:index="15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3ca0715-0375-4521-9ead-332664f46b87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2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3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73ca0715-0375-4521-9ead-332664f46b87">
      <UserInfo>
        <DisplayName>Michael Vulcan</DisplayName>
        <AccountId>474</AccountId>
        <AccountType/>
      </UserInfo>
      <UserInfo>
        <DisplayName>Matt Sinclair</DisplayName>
        <AccountId>462</AccountId>
        <AccountType/>
      </UserInfo>
      <UserInfo>
        <DisplayName>Noor Virk</DisplayName>
        <AccountId>23742</AccountId>
        <AccountType/>
      </UserInfo>
      <UserInfo>
        <DisplayName>Vaishali Chawan</DisplayName>
        <AccountId>1465</AccountId>
        <AccountType/>
      </UserInfo>
      <UserInfo>
        <DisplayName>Peter Wihman</DisplayName>
        <AccountId>2891</AccountId>
        <AccountType/>
      </UserInfo>
      <UserInfo>
        <DisplayName>Samuel Denton-Giles</DisplayName>
        <AccountId>28</AccountId>
        <AccountType/>
      </UserInfo>
      <UserInfo>
        <DisplayName>Hany Azzam</DisplayName>
        <AccountId>1761</AccountId>
        <AccountType/>
      </UserInfo>
      <UserInfo>
        <DisplayName>Joao Bilhim</DisplayName>
        <AccountId>13057</AccountId>
        <AccountType/>
      </UserInfo>
      <UserInfo>
        <DisplayName>Julian Lee</DisplayName>
        <AccountId>2369</AccountId>
        <AccountType/>
      </UserInfo>
      <UserInfo>
        <DisplayName>Maya Dillon</DisplayName>
        <AccountId>6640</AccountId>
        <AccountType/>
      </UserInfo>
      <UserInfo>
        <DisplayName>Alessio Bagnaresi</DisplayName>
        <AccountId>115</AccountId>
        <AccountType/>
      </UserInfo>
      <UserInfo>
        <DisplayName>Anna Fear</DisplayName>
        <AccountId>30341</AccountId>
        <AccountType/>
      </UserInfo>
      <UserInfo>
        <DisplayName>Eray Ayduran</DisplayName>
        <AccountId>35378</AccountId>
        <AccountType/>
      </UserInfo>
      <UserInfo>
        <DisplayName>Sanjay Chopra</DisplayName>
        <AccountId>29436</AccountId>
        <AccountType/>
      </UserInfo>
    </SharedWithUsers>
    <MediaServiceKeyPoints xmlns="3737ba99-4bf9-4c34-88b8-9869613277df" xsi:nil="true"/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468BF1B5-2681-4780-8A42-53EEE138431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3737ba99-4bf9-4c34-88b8-9869613277df"/>
    <ds:schemaRef ds:uri="73ca0715-0375-4521-9ead-332664f46b8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825F4C6-1847-4646-BB30-5D6B033E06F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AD6A35C-2F15-4553-B772-7B022339D414}">
  <ds:schemaRefs>
    <ds:schemaRef ds:uri="http://schemas.microsoft.com/office/2006/metadata/properties"/>
    <ds:schemaRef ds:uri="http://schemas.microsoft.com/office/infopath/2007/PartnerControls"/>
    <ds:schemaRef ds:uri="73ca0715-0375-4521-9ead-332664f46b87"/>
    <ds:schemaRef ds:uri="3737ba99-4bf9-4c34-88b8-9869613277df"/>
    <ds:schemaRef ds:uri="http://schemas.microsoft.com/sharepoint/v3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240</TotalTime>
  <Words>1003</Words>
  <Application>Microsoft Office PowerPoint</Application>
  <PresentationFormat>Widescreen</PresentationFormat>
  <Paragraphs>232</Paragraphs>
  <Slides>20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7</vt:i4>
      </vt:variant>
      <vt:variant>
        <vt:lpstr>Slide Titles</vt:lpstr>
      </vt:variant>
      <vt:variant>
        <vt:i4>20</vt:i4>
      </vt:variant>
    </vt:vector>
  </HeadingPairs>
  <TitlesOfParts>
    <vt:vector size="38" baseType="lpstr">
      <vt:lpstr>Arial</vt:lpstr>
      <vt:lpstr>Calibri</vt:lpstr>
      <vt:lpstr>Calibri Light</vt:lpstr>
      <vt:lpstr>Calibri Light (Headings)</vt:lpstr>
      <vt:lpstr>Consolas</vt:lpstr>
      <vt:lpstr>Courier New</vt:lpstr>
      <vt:lpstr>Segoe UI</vt:lpstr>
      <vt:lpstr>Segoe UI Light</vt:lpstr>
      <vt:lpstr>Segoe UI Semibold</vt:lpstr>
      <vt:lpstr>Segoe UI Semilight</vt:lpstr>
      <vt:lpstr>Wingdings</vt:lpstr>
      <vt:lpstr>5-50083_Machine Learning, Analytics &amp; Data Science Conference Template</vt:lpstr>
      <vt:lpstr>1_Office Theme</vt:lpstr>
      <vt:lpstr>5-50201_Microsoft_Ready_Template</vt:lpstr>
      <vt:lpstr>1_WHITE TEMPLATE</vt:lpstr>
      <vt:lpstr>3_WHITE TEMPLATE</vt:lpstr>
      <vt:lpstr>9-51008_Machine_Learning_AI_&amp;_Data_Science_Conference_Fall_2018_Template</vt:lpstr>
      <vt:lpstr>MGXFY15</vt:lpstr>
      <vt:lpstr>ML Ops – AI Inner Circle</vt:lpstr>
      <vt:lpstr>What is DevOps?</vt:lpstr>
      <vt:lpstr>What does DevOps for AI mean?</vt:lpstr>
      <vt:lpstr>AI DevOps lifecycle</vt:lpstr>
      <vt:lpstr>MLOps Benefits</vt:lpstr>
      <vt:lpstr>Why adopt DevOps for AI? </vt:lpstr>
      <vt:lpstr>Technical debt &amp; collateral in ML systems</vt:lpstr>
      <vt:lpstr>Putting it all together…</vt:lpstr>
      <vt:lpstr>ML + App Dev Process</vt:lpstr>
      <vt:lpstr>PowerPoint Presentation</vt:lpstr>
      <vt:lpstr>Azure Machine Learning service</vt:lpstr>
      <vt:lpstr>Azure ML service</vt:lpstr>
      <vt:lpstr>PowerPoint Presentation</vt:lpstr>
      <vt:lpstr>DEMO</vt:lpstr>
      <vt:lpstr>Model Deployment on Azure</vt:lpstr>
      <vt:lpstr>Azure DevOps Pipelines</vt:lpstr>
      <vt:lpstr>Azure DevOps + Azure ML </vt:lpstr>
      <vt:lpstr>Machine Learning on Azure</vt:lpstr>
      <vt:lpstr>References</vt:lpstr>
      <vt:lpstr>Feedback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Mathew Salvaris</dc:creator>
  <cp:lastModifiedBy>Jason Virtue</cp:lastModifiedBy>
  <cp:revision>11</cp:revision>
  <dcterms:created xsi:type="dcterms:W3CDTF">2018-07-20T09:04:23Z</dcterms:created>
  <dcterms:modified xsi:type="dcterms:W3CDTF">2019-10-29T14:44:53Z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masalvar@microsoft.com</vt:lpwstr>
  </property>
  <property fmtid="{D5CDD505-2E9C-101B-9397-08002B2CF9AE}" pid="5" name="MSIP_Label_f42aa342-8706-4288-bd11-ebb85995028c_SetDate">
    <vt:lpwstr>2018-07-20T09:55:29.6455444Z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  <property fmtid="{D5CDD505-2E9C-101B-9397-08002B2CF9AE}" pid="10" name="ContentTypeId">
    <vt:lpwstr>0x0101007A50CA72FA5E3B4BAC644C551D5261E1</vt:lpwstr>
  </property>
  <property fmtid="{D5CDD505-2E9C-101B-9397-08002B2CF9AE}" pid="11" name="AuthorIds_UIVersion_12288">
    <vt:lpwstr>4198</vt:lpwstr>
  </property>
  <property fmtid="{D5CDD505-2E9C-101B-9397-08002B2CF9AE}" pid="12" name="AuthorIds_UIVersion_22016">
    <vt:lpwstr>4198</vt:lpwstr>
  </property>
  <property fmtid="{D5CDD505-2E9C-101B-9397-08002B2CF9AE}" pid="13" name="AuthorIds_UIVersion_26112">
    <vt:lpwstr>4198</vt:lpwstr>
  </property>
  <property fmtid="{D5CDD505-2E9C-101B-9397-08002B2CF9AE}" pid="14" name="AuthorIds_UIVersion_31232">
    <vt:lpwstr>4198</vt:lpwstr>
  </property>
  <property fmtid="{D5CDD505-2E9C-101B-9397-08002B2CF9AE}" pid="15" name="AuthorIds_UIVersion_32256">
    <vt:lpwstr>4198</vt:lpwstr>
  </property>
  <property fmtid="{D5CDD505-2E9C-101B-9397-08002B2CF9AE}" pid="16" name="AuthorIds_UIVersion_33280">
    <vt:lpwstr>474,4198</vt:lpwstr>
  </property>
  <property fmtid="{D5CDD505-2E9C-101B-9397-08002B2CF9AE}" pid="17" name="AuthorIds_UIVersion_44032">
    <vt:lpwstr>4198</vt:lpwstr>
  </property>
  <property fmtid="{D5CDD505-2E9C-101B-9397-08002B2CF9AE}" pid="18" name="AuthorIds_UIVersion_512">
    <vt:lpwstr>6</vt:lpwstr>
  </property>
</Properties>
</file>